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97" r:id="rId7"/>
    <p:sldId id="276" r:id="rId8"/>
    <p:sldId id="279" r:id="rId9"/>
    <p:sldId id="280" r:id="rId10"/>
    <p:sldId id="281" r:id="rId11"/>
    <p:sldId id="282" r:id="rId12"/>
    <p:sldId id="298" r:id="rId13"/>
    <p:sldId id="284" r:id="rId14"/>
    <p:sldId id="285" r:id="rId15"/>
    <p:sldId id="286" r:id="rId16"/>
    <p:sldId id="289" r:id="rId17"/>
    <p:sldId id="288" r:id="rId18"/>
    <p:sldId id="291" r:id="rId19"/>
    <p:sldId id="292" r:id="rId20"/>
    <p:sldId id="294" r:id="rId21"/>
    <p:sldId id="295" r:id="rId22"/>
    <p:sldId id="290" r:id="rId23"/>
    <p:sldId id="296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18" autoAdjust="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jpg"/></Relationships>
</file>

<file path=ppt/diagrams/_rels/drawing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image" Target="../media/image17.jp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D2E470-064B-40EB-8A06-354EE483A81D}" type="doc">
      <dgm:prSet loTypeId="urn:microsoft.com/office/officeart/2005/8/layout/vList2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D1CBBA4C-8FEE-44A7-AC76-89C59AB20B03}">
      <dgm:prSet custT="1"/>
      <dgm:spPr/>
      <dgm:t>
        <a:bodyPr/>
        <a:lstStyle/>
        <a:p>
          <a:r>
            <a:rPr lang="hr-HR" sz="4000" dirty="0"/>
            <a:t>Design and implementation of a 3D scanner</a:t>
          </a:r>
          <a:endParaRPr lang="de-DE" sz="4000" dirty="0"/>
        </a:p>
      </dgm:t>
    </dgm:pt>
    <dgm:pt modelId="{E4340FBD-B455-4D53-A81D-8F90E7567951}" type="parTrans" cxnId="{617A0482-2097-406F-8932-207D9026F475}">
      <dgm:prSet/>
      <dgm:spPr/>
      <dgm:t>
        <a:bodyPr/>
        <a:lstStyle/>
        <a:p>
          <a:endParaRPr lang="de-DE"/>
        </a:p>
      </dgm:t>
    </dgm:pt>
    <dgm:pt modelId="{8FF95D6C-F649-4DE4-B089-A3E30651EA1F}" type="sibTrans" cxnId="{617A0482-2097-406F-8932-207D9026F475}">
      <dgm:prSet/>
      <dgm:spPr/>
      <dgm:t>
        <a:bodyPr/>
        <a:lstStyle/>
        <a:p>
          <a:endParaRPr lang="de-DE"/>
        </a:p>
      </dgm:t>
    </dgm:pt>
    <dgm:pt modelId="{191D51A6-85F9-4864-B1F8-C66710D9866F}" type="pres">
      <dgm:prSet presAssocID="{3BD2E470-064B-40EB-8A06-354EE483A81D}" presName="linear" presStyleCnt="0">
        <dgm:presLayoutVars>
          <dgm:animLvl val="lvl"/>
          <dgm:resizeHandles val="exact"/>
        </dgm:presLayoutVars>
      </dgm:prSet>
      <dgm:spPr/>
    </dgm:pt>
    <dgm:pt modelId="{928E4F95-AF11-43EE-AA47-032770FABB87}" type="pres">
      <dgm:prSet presAssocID="{D1CBBA4C-8FEE-44A7-AC76-89C59AB20B03}" presName="parentText" presStyleLbl="node1" presStyleIdx="0" presStyleCnt="1" custScaleY="556960" custLinFactY="63904" custLinFactNeighborX="1904" custLinFactNeighborY="100000">
        <dgm:presLayoutVars>
          <dgm:chMax val="0"/>
          <dgm:bulletEnabled val="1"/>
        </dgm:presLayoutVars>
      </dgm:prSet>
      <dgm:spPr/>
    </dgm:pt>
  </dgm:ptLst>
  <dgm:cxnLst>
    <dgm:cxn modelId="{5E11AD49-2126-4A51-86BF-4E4B55260C71}" type="presOf" srcId="{3BD2E470-064B-40EB-8A06-354EE483A81D}" destId="{191D51A6-85F9-4864-B1F8-C66710D9866F}" srcOrd="0" destOrd="0" presId="urn:microsoft.com/office/officeart/2005/8/layout/vList2"/>
    <dgm:cxn modelId="{617A0482-2097-406F-8932-207D9026F475}" srcId="{3BD2E470-064B-40EB-8A06-354EE483A81D}" destId="{D1CBBA4C-8FEE-44A7-AC76-89C59AB20B03}" srcOrd="0" destOrd="0" parTransId="{E4340FBD-B455-4D53-A81D-8F90E7567951}" sibTransId="{8FF95D6C-F649-4DE4-B089-A3E30651EA1F}"/>
    <dgm:cxn modelId="{1B9C2CB5-E5DE-4476-8BDE-BE6BFF6FE841}" type="presOf" srcId="{D1CBBA4C-8FEE-44A7-AC76-89C59AB20B03}" destId="{928E4F95-AF11-43EE-AA47-032770FABB87}" srcOrd="0" destOrd="0" presId="urn:microsoft.com/office/officeart/2005/8/layout/vList2"/>
    <dgm:cxn modelId="{4F76C76D-B416-4646-8CF1-F037A6BF1C07}" type="presParOf" srcId="{191D51A6-85F9-4864-B1F8-C66710D9866F}" destId="{928E4F95-AF11-43EE-AA47-032770FABB8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93FDF58-0C7A-40FD-839B-AD643B7EC01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e-DE"/>
        </a:p>
      </dgm:t>
    </dgm:pt>
    <dgm:pt modelId="{28346D87-8BC5-4C89-B167-6206CDA6826E}">
      <dgm:prSet/>
      <dgm:spPr/>
      <dgm:t>
        <a:bodyPr/>
        <a:lstStyle/>
        <a:p>
          <a:r>
            <a:rPr lang="hr-HR" sz="2700" dirty="0"/>
            <a:t>Arduino</a:t>
          </a:r>
          <a:endParaRPr lang="de-DE" sz="2700" dirty="0"/>
        </a:p>
      </dgm:t>
    </dgm:pt>
    <dgm:pt modelId="{C369EEE8-C0EC-461F-8F45-BFF39A1C6111}" type="parTrans" cxnId="{815128BF-3F45-447E-AC60-FC585FB875B3}">
      <dgm:prSet/>
      <dgm:spPr/>
      <dgm:t>
        <a:bodyPr/>
        <a:lstStyle/>
        <a:p>
          <a:endParaRPr lang="de-DE"/>
        </a:p>
      </dgm:t>
    </dgm:pt>
    <dgm:pt modelId="{62DF4D8E-5C59-4207-AEEE-C26B8E5D5F92}" type="sibTrans" cxnId="{815128BF-3F45-447E-AC60-FC585FB875B3}">
      <dgm:prSet/>
      <dgm:spPr/>
      <dgm:t>
        <a:bodyPr/>
        <a:lstStyle/>
        <a:p>
          <a:endParaRPr lang="de-DE"/>
        </a:p>
      </dgm:t>
    </dgm:pt>
    <dgm:pt modelId="{E72A0D59-89AD-4157-B3A4-99505D2EDACB}">
      <dgm:prSet custT="1"/>
      <dgm:spPr/>
      <dgm:t>
        <a:bodyPr/>
        <a:lstStyle/>
        <a:p>
          <a:r>
            <a:rPr lang="hr-HR" sz="2300" dirty="0"/>
            <a:t>Open source with large community</a:t>
          </a:r>
          <a:endParaRPr lang="de-DE" sz="2300" dirty="0"/>
        </a:p>
      </dgm:t>
    </dgm:pt>
    <dgm:pt modelId="{17355261-AF24-416A-9175-B2F706622B42}" type="parTrans" cxnId="{6311CE02-DA72-4617-903B-27A57841DF88}">
      <dgm:prSet/>
      <dgm:spPr/>
      <dgm:t>
        <a:bodyPr/>
        <a:lstStyle/>
        <a:p>
          <a:endParaRPr lang="de-DE"/>
        </a:p>
      </dgm:t>
    </dgm:pt>
    <dgm:pt modelId="{AFB9E1DA-35B2-4527-BB8D-8EDE61485635}" type="sibTrans" cxnId="{6311CE02-DA72-4617-903B-27A57841DF88}">
      <dgm:prSet/>
      <dgm:spPr/>
      <dgm:t>
        <a:bodyPr/>
        <a:lstStyle/>
        <a:p>
          <a:endParaRPr lang="de-DE"/>
        </a:p>
      </dgm:t>
    </dgm:pt>
    <dgm:pt modelId="{72EE6757-FE51-4CFD-8A35-E62D3DF5004F}">
      <dgm:prSet custT="1"/>
      <dgm:spPr/>
      <dgm:t>
        <a:bodyPr/>
        <a:lstStyle/>
        <a:p>
          <a:r>
            <a:rPr lang="hr-HR" sz="2300" dirty="0"/>
            <a:t>Wide range of compatible peripherals</a:t>
          </a:r>
          <a:endParaRPr lang="de-DE" sz="2300" dirty="0"/>
        </a:p>
      </dgm:t>
    </dgm:pt>
    <dgm:pt modelId="{9012332A-D055-4418-A3D4-409019DF16AF}" type="parTrans" cxnId="{5A78C275-0FE8-4F61-9911-0993FD4338AE}">
      <dgm:prSet/>
      <dgm:spPr/>
      <dgm:t>
        <a:bodyPr/>
        <a:lstStyle/>
        <a:p>
          <a:endParaRPr lang="de-DE"/>
        </a:p>
      </dgm:t>
    </dgm:pt>
    <dgm:pt modelId="{2C6B8485-3C88-4AC8-B2A5-CCCE0A21778F}" type="sibTrans" cxnId="{5A78C275-0FE8-4F61-9911-0993FD4338AE}">
      <dgm:prSet/>
      <dgm:spPr/>
      <dgm:t>
        <a:bodyPr/>
        <a:lstStyle/>
        <a:p>
          <a:endParaRPr lang="de-DE"/>
        </a:p>
      </dgm:t>
    </dgm:pt>
    <dgm:pt modelId="{174916E6-28F8-4AE1-952E-EDC4CF3252A4}">
      <dgm:prSet/>
      <dgm:spPr/>
      <dgm:t>
        <a:bodyPr/>
        <a:lstStyle/>
        <a:p>
          <a:r>
            <a:rPr lang="hr-HR" sz="3200" dirty="0"/>
            <a:t>Infrared sensor</a:t>
          </a:r>
          <a:endParaRPr lang="de-DE" sz="3200" dirty="0"/>
        </a:p>
      </dgm:t>
    </dgm:pt>
    <dgm:pt modelId="{2B65A133-3D26-448C-98BC-D1AE6A253318}" type="parTrans" cxnId="{4DC0D78A-7969-4F19-A286-510E500D06DD}">
      <dgm:prSet/>
      <dgm:spPr/>
      <dgm:t>
        <a:bodyPr/>
        <a:lstStyle/>
        <a:p>
          <a:endParaRPr lang="de-DE"/>
        </a:p>
      </dgm:t>
    </dgm:pt>
    <dgm:pt modelId="{C7B76AFA-0094-47A4-ACE6-8686178A40FA}" type="sibTrans" cxnId="{4DC0D78A-7969-4F19-A286-510E500D06DD}">
      <dgm:prSet/>
      <dgm:spPr/>
      <dgm:t>
        <a:bodyPr/>
        <a:lstStyle/>
        <a:p>
          <a:endParaRPr lang="de-DE"/>
        </a:p>
      </dgm:t>
    </dgm:pt>
    <dgm:pt modelId="{5CCFD4CD-EF7C-49E9-A80A-3A6E6873D671}">
      <dgm:prSet custT="1"/>
      <dgm:spPr/>
      <dgm:t>
        <a:bodyPr/>
        <a:lstStyle/>
        <a:p>
          <a:r>
            <a:rPr lang="hr-HR" sz="2300" dirty="0"/>
            <a:t>Low cost, decent accuracy</a:t>
          </a:r>
          <a:endParaRPr lang="de-DE" sz="2300" dirty="0"/>
        </a:p>
      </dgm:t>
    </dgm:pt>
    <dgm:pt modelId="{AFFD3F87-AC66-4E99-B9CF-44B0C51A794A}" type="parTrans" cxnId="{08479BF2-1367-4E66-8566-8198CFA44EC2}">
      <dgm:prSet/>
      <dgm:spPr/>
      <dgm:t>
        <a:bodyPr/>
        <a:lstStyle/>
        <a:p>
          <a:endParaRPr lang="de-DE"/>
        </a:p>
      </dgm:t>
    </dgm:pt>
    <dgm:pt modelId="{FBEA0152-8188-4CEE-A6B4-9FA0D6AEAF35}" type="sibTrans" cxnId="{08479BF2-1367-4E66-8566-8198CFA44EC2}">
      <dgm:prSet/>
      <dgm:spPr/>
      <dgm:t>
        <a:bodyPr/>
        <a:lstStyle/>
        <a:p>
          <a:endParaRPr lang="de-DE"/>
        </a:p>
      </dgm:t>
    </dgm:pt>
    <dgm:pt modelId="{63608654-52CD-4862-ABCD-6896864EC102}">
      <dgm:prSet custT="1"/>
      <dgm:spPr/>
      <dgm:t>
        <a:bodyPr/>
        <a:lstStyle/>
        <a:p>
          <a:r>
            <a:rPr lang="hr-HR" sz="2300" dirty="0"/>
            <a:t>Not sensitive to ambient light</a:t>
          </a:r>
          <a:endParaRPr lang="de-DE" sz="2300" dirty="0"/>
        </a:p>
      </dgm:t>
    </dgm:pt>
    <dgm:pt modelId="{019E6CA4-0069-40EB-881B-2E6CEE79DC87}" type="parTrans" cxnId="{2BFE5F08-81FB-4BEA-BB0A-F46423BEA162}">
      <dgm:prSet/>
      <dgm:spPr/>
      <dgm:t>
        <a:bodyPr/>
        <a:lstStyle/>
        <a:p>
          <a:endParaRPr lang="de-DE"/>
        </a:p>
      </dgm:t>
    </dgm:pt>
    <dgm:pt modelId="{3BF7CD03-30E4-4F49-9E36-97307F6809B4}" type="sibTrans" cxnId="{2BFE5F08-81FB-4BEA-BB0A-F46423BEA162}">
      <dgm:prSet/>
      <dgm:spPr/>
      <dgm:t>
        <a:bodyPr/>
        <a:lstStyle/>
        <a:p>
          <a:endParaRPr lang="de-DE"/>
        </a:p>
      </dgm:t>
    </dgm:pt>
    <dgm:pt modelId="{540DAC06-70F8-4220-88AA-F8987B30CDB2}" type="pres">
      <dgm:prSet presAssocID="{593FDF58-0C7A-40FD-839B-AD643B7EC016}" presName="Name0" presStyleCnt="0">
        <dgm:presLayoutVars>
          <dgm:dir/>
          <dgm:resizeHandles val="exact"/>
        </dgm:presLayoutVars>
      </dgm:prSet>
      <dgm:spPr/>
    </dgm:pt>
    <dgm:pt modelId="{ABC80DE5-C06E-4D1C-B1AD-8F7CA406E07A}" type="pres">
      <dgm:prSet presAssocID="{28346D87-8BC5-4C89-B167-6206CDA6826E}" presName="composite" presStyleCnt="0"/>
      <dgm:spPr/>
    </dgm:pt>
    <dgm:pt modelId="{363282B2-9C73-4B0C-9AFA-83CCAE0D94F3}" type="pres">
      <dgm:prSet presAssocID="{28346D87-8BC5-4C89-B167-6206CDA6826E}" presName="rect1" presStyleLbl="bgImgPlace1" presStyleIdx="0" presStyleCnt="2" custScaleX="79340" custScaleY="83528" custLinFactNeighborX="14" custLinFactNeighborY="11925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8000" r="-3000" b="-2000"/>
          </a:stretch>
        </a:blipFill>
      </dgm:spPr>
    </dgm:pt>
    <dgm:pt modelId="{EE8CCB03-5F97-4E64-820A-CC36A1A172DC}" type="pres">
      <dgm:prSet presAssocID="{28346D87-8BC5-4C89-B167-6206CDA6826E}" presName="wedgeRectCallout1" presStyleLbl="node1" presStyleIdx="0" presStyleCnt="2" custScaleX="90052" custScaleY="98788" custLinFactNeighborX="-3500" custLinFactNeighborY="30422">
        <dgm:presLayoutVars>
          <dgm:bulletEnabled val="1"/>
        </dgm:presLayoutVars>
      </dgm:prSet>
      <dgm:spPr/>
    </dgm:pt>
    <dgm:pt modelId="{2FC7A5B3-8784-4057-A184-E1D5669A8A13}" type="pres">
      <dgm:prSet presAssocID="{62DF4D8E-5C59-4207-AEEE-C26B8E5D5F92}" presName="sibTrans" presStyleCnt="0"/>
      <dgm:spPr/>
    </dgm:pt>
    <dgm:pt modelId="{DEB0F5DD-7D19-45B2-B6C7-B77429B67D08}" type="pres">
      <dgm:prSet presAssocID="{174916E6-28F8-4AE1-952E-EDC4CF3252A4}" presName="composite" presStyleCnt="0"/>
      <dgm:spPr/>
    </dgm:pt>
    <dgm:pt modelId="{BBDF36DB-1891-4E51-836D-14FCA6849210}" type="pres">
      <dgm:prSet presAssocID="{174916E6-28F8-4AE1-952E-EDC4CF3252A4}" presName="rect1" presStyleLbl="bgImgPlace1" presStyleIdx="1" presStyleCnt="2" custScaleX="77841" custScaleY="90589" custLinFactNeighborX="295" custLinFactNeighborY="1397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AA3E6A6A-44E8-4982-AC6E-ACDFA6DC1F8C}" type="pres">
      <dgm:prSet presAssocID="{174916E6-28F8-4AE1-952E-EDC4CF3252A4}" presName="wedgeRectCallout1" presStyleLbl="node1" presStyleIdx="1" presStyleCnt="2" custScaleX="99191" custScaleY="102067" custLinFactNeighborX="-680" custLinFactNeighborY="37750">
        <dgm:presLayoutVars>
          <dgm:bulletEnabled val="1"/>
        </dgm:presLayoutVars>
      </dgm:prSet>
      <dgm:spPr/>
    </dgm:pt>
  </dgm:ptLst>
  <dgm:cxnLst>
    <dgm:cxn modelId="{6311CE02-DA72-4617-903B-27A57841DF88}" srcId="{28346D87-8BC5-4C89-B167-6206CDA6826E}" destId="{E72A0D59-89AD-4157-B3A4-99505D2EDACB}" srcOrd="0" destOrd="0" parTransId="{17355261-AF24-416A-9175-B2F706622B42}" sibTransId="{AFB9E1DA-35B2-4527-BB8D-8EDE61485635}"/>
    <dgm:cxn modelId="{2BFE5F08-81FB-4BEA-BB0A-F46423BEA162}" srcId="{174916E6-28F8-4AE1-952E-EDC4CF3252A4}" destId="{63608654-52CD-4862-ABCD-6896864EC102}" srcOrd="1" destOrd="0" parTransId="{019E6CA4-0069-40EB-881B-2E6CEE79DC87}" sibTransId="{3BF7CD03-30E4-4F49-9E36-97307F6809B4}"/>
    <dgm:cxn modelId="{220BCC48-4859-45D2-9EB8-C6AF4DB216AC}" type="presOf" srcId="{E72A0D59-89AD-4157-B3A4-99505D2EDACB}" destId="{EE8CCB03-5F97-4E64-820A-CC36A1A172DC}" srcOrd="0" destOrd="1" presId="urn:microsoft.com/office/officeart/2008/layout/BendingPictureCaptionList"/>
    <dgm:cxn modelId="{881EAB51-89D3-417D-9D47-18B6FE82DD90}" type="presOf" srcId="{28346D87-8BC5-4C89-B167-6206CDA6826E}" destId="{EE8CCB03-5F97-4E64-820A-CC36A1A172DC}" srcOrd="0" destOrd="0" presId="urn:microsoft.com/office/officeart/2008/layout/BendingPictureCaptionList"/>
    <dgm:cxn modelId="{5A78C275-0FE8-4F61-9911-0993FD4338AE}" srcId="{28346D87-8BC5-4C89-B167-6206CDA6826E}" destId="{72EE6757-FE51-4CFD-8A35-E62D3DF5004F}" srcOrd="1" destOrd="0" parTransId="{9012332A-D055-4418-A3D4-409019DF16AF}" sibTransId="{2C6B8485-3C88-4AC8-B2A5-CCCE0A21778F}"/>
    <dgm:cxn modelId="{4DC0D78A-7969-4F19-A286-510E500D06DD}" srcId="{593FDF58-0C7A-40FD-839B-AD643B7EC016}" destId="{174916E6-28F8-4AE1-952E-EDC4CF3252A4}" srcOrd="1" destOrd="0" parTransId="{2B65A133-3D26-448C-98BC-D1AE6A253318}" sibTransId="{C7B76AFA-0094-47A4-ACE6-8686178A40FA}"/>
    <dgm:cxn modelId="{810BDAA5-FBB1-47D7-BA4F-0AA5FDB54F56}" type="presOf" srcId="{174916E6-28F8-4AE1-952E-EDC4CF3252A4}" destId="{AA3E6A6A-44E8-4982-AC6E-ACDFA6DC1F8C}" srcOrd="0" destOrd="0" presId="urn:microsoft.com/office/officeart/2008/layout/BendingPictureCaptionList"/>
    <dgm:cxn modelId="{F94EEDB3-9689-49BA-B048-E4081CC64A86}" type="presOf" srcId="{593FDF58-0C7A-40FD-839B-AD643B7EC016}" destId="{540DAC06-70F8-4220-88AA-F8987B30CDB2}" srcOrd="0" destOrd="0" presId="urn:microsoft.com/office/officeart/2008/layout/BendingPictureCaptionList"/>
    <dgm:cxn modelId="{F2A19DB7-E0EB-4350-8A0E-6C9FED6338B6}" type="presOf" srcId="{72EE6757-FE51-4CFD-8A35-E62D3DF5004F}" destId="{EE8CCB03-5F97-4E64-820A-CC36A1A172DC}" srcOrd="0" destOrd="2" presId="urn:microsoft.com/office/officeart/2008/layout/BendingPictureCaptionList"/>
    <dgm:cxn modelId="{5C729CBC-9544-489D-B66A-853E148B818D}" type="presOf" srcId="{5CCFD4CD-EF7C-49E9-A80A-3A6E6873D671}" destId="{AA3E6A6A-44E8-4982-AC6E-ACDFA6DC1F8C}" srcOrd="0" destOrd="1" presId="urn:microsoft.com/office/officeart/2008/layout/BendingPictureCaptionList"/>
    <dgm:cxn modelId="{815128BF-3F45-447E-AC60-FC585FB875B3}" srcId="{593FDF58-0C7A-40FD-839B-AD643B7EC016}" destId="{28346D87-8BC5-4C89-B167-6206CDA6826E}" srcOrd="0" destOrd="0" parTransId="{C369EEE8-C0EC-461F-8F45-BFF39A1C6111}" sibTransId="{62DF4D8E-5C59-4207-AEEE-C26B8E5D5F92}"/>
    <dgm:cxn modelId="{44E9EAEB-1FD6-499D-AEA3-906EC74DB5D4}" type="presOf" srcId="{63608654-52CD-4862-ABCD-6896864EC102}" destId="{AA3E6A6A-44E8-4982-AC6E-ACDFA6DC1F8C}" srcOrd="0" destOrd="2" presId="urn:microsoft.com/office/officeart/2008/layout/BendingPictureCaptionList"/>
    <dgm:cxn modelId="{08479BF2-1367-4E66-8566-8198CFA44EC2}" srcId="{174916E6-28F8-4AE1-952E-EDC4CF3252A4}" destId="{5CCFD4CD-EF7C-49E9-A80A-3A6E6873D671}" srcOrd="0" destOrd="0" parTransId="{AFFD3F87-AC66-4E99-B9CF-44B0C51A794A}" sibTransId="{FBEA0152-8188-4CEE-A6B4-9FA0D6AEAF35}"/>
    <dgm:cxn modelId="{56AC7E2F-024B-496E-85C0-716B6F7C8E0D}" type="presParOf" srcId="{540DAC06-70F8-4220-88AA-F8987B30CDB2}" destId="{ABC80DE5-C06E-4D1C-B1AD-8F7CA406E07A}" srcOrd="0" destOrd="0" presId="urn:microsoft.com/office/officeart/2008/layout/BendingPictureCaptionList"/>
    <dgm:cxn modelId="{7D07CFED-8D5C-45AB-8213-FBBEE299F1C8}" type="presParOf" srcId="{ABC80DE5-C06E-4D1C-B1AD-8F7CA406E07A}" destId="{363282B2-9C73-4B0C-9AFA-83CCAE0D94F3}" srcOrd="0" destOrd="0" presId="urn:microsoft.com/office/officeart/2008/layout/BendingPictureCaptionList"/>
    <dgm:cxn modelId="{662AFA54-B6D3-46C3-BD6A-3AC51DCB6B1C}" type="presParOf" srcId="{ABC80DE5-C06E-4D1C-B1AD-8F7CA406E07A}" destId="{EE8CCB03-5F97-4E64-820A-CC36A1A172DC}" srcOrd="1" destOrd="0" presId="urn:microsoft.com/office/officeart/2008/layout/BendingPictureCaptionList"/>
    <dgm:cxn modelId="{00E4C725-52DA-4671-9385-5AAF925ACE83}" type="presParOf" srcId="{540DAC06-70F8-4220-88AA-F8987B30CDB2}" destId="{2FC7A5B3-8784-4057-A184-E1D5669A8A13}" srcOrd="1" destOrd="0" presId="urn:microsoft.com/office/officeart/2008/layout/BendingPictureCaptionList"/>
    <dgm:cxn modelId="{37A37CF0-983F-451D-8913-39F305B3755A}" type="presParOf" srcId="{540DAC06-70F8-4220-88AA-F8987B30CDB2}" destId="{DEB0F5DD-7D19-45B2-B6C7-B77429B67D08}" srcOrd="2" destOrd="0" presId="urn:microsoft.com/office/officeart/2008/layout/BendingPictureCaptionList"/>
    <dgm:cxn modelId="{9F4B7029-85EA-47D8-ADAC-D7D642704FDE}" type="presParOf" srcId="{DEB0F5DD-7D19-45B2-B6C7-B77429B67D08}" destId="{BBDF36DB-1891-4E51-836D-14FCA6849210}" srcOrd="0" destOrd="0" presId="urn:microsoft.com/office/officeart/2008/layout/BendingPictureCaptionList"/>
    <dgm:cxn modelId="{36CCB7CA-5ACD-4403-BFAA-0DB626716850}" type="presParOf" srcId="{DEB0F5DD-7D19-45B2-B6C7-B77429B67D08}" destId="{AA3E6A6A-44E8-4982-AC6E-ACDFA6DC1F8C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9B9658-1D5C-4CC8-89D2-F0430E363DE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DB31488C-9BCF-44F3-8D1A-81353D95662B}">
      <dgm:prSet custT="1"/>
      <dgm:spPr/>
      <dgm:t>
        <a:bodyPr/>
        <a:lstStyle/>
        <a:p>
          <a:r>
            <a:rPr lang="hr-HR" sz="3200" dirty="0"/>
            <a:t>Project development:</a:t>
          </a:r>
          <a:endParaRPr lang="de-DE" sz="3200" dirty="0"/>
        </a:p>
      </dgm:t>
    </dgm:pt>
    <dgm:pt modelId="{6E1BC806-CDB8-4B56-9EEA-7B1EAE232964}" type="parTrans" cxnId="{EE4DBA6E-58CB-4079-A878-06604B892FC1}">
      <dgm:prSet/>
      <dgm:spPr/>
      <dgm:t>
        <a:bodyPr/>
        <a:lstStyle/>
        <a:p>
          <a:endParaRPr lang="de-DE"/>
        </a:p>
      </dgm:t>
    </dgm:pt>
    <dgm:pt modelId="{6444E5EC-1769-46A2-85BE-260AF654A8E3}" type="sibTrans" cxnId="{EE4DBA6E-58CB-4079-A878-06604B892FC1}">
      <dgm:prSet/>
      <dgm:spPr/>
      <dgm:t>
        <a:bodyPr/>
        <a:lstStyle/>
        <a:p>
          <a:endParaRPr lang="de-DE"/>
        </a:p>
      </dgm:t>
    </dgm:pt>
    <dgm:pt modelId="{8F9AAF00-2869-4F13-88DA-15196C35B852}">
      <dgm:prSet custT="1"/>
      <dgm:spPr/>
      <dgm:t>
        <a:bodyPr/>
        <a:lstStyle/>
        <a:p>
          <a:r>
            <a:rPr lang="hr-HR" sz="2400" dirty="0"/>
            <a:t>Set up stepper motors and its drivers</a:t>
          </a:r>
          <a:endParaRPr lang="de-DE" sz="2400" dirty="0"/>
        </a:p>
      </dgm:t>
    </dgm:pt>
    <dgm:pt modelId="{22EDD714-5E6C-4771-9105-6E9571590831}" type="parTrans" cxnId="{2A0F6724-2D55-4D30-82E0-5D40CE84C830}">
      <dgm:prSet/>
      <dgm:spPr/>
      <dgm:t>
        <a:bodyPr/>
        <a:lstStyle/>
        <a:p>
          <a:endParaRPr lang="de-DE"/>
        </a:p>
      </dgm:t>
    </dgm:pt>
    <dgm:pt modelId="{BAFC64BF-1C4C-4A28-A637-C992C8B9CBA3}" type="sibTrans" cxnId="{2A0F6724-2D55-4D30-82E0-5D40CE84C830}">
      <dgm:prSet/>
      <dgm:spPr/>
      <dgm:t>
        <a:bodyPr/>
        <a:lstStyle/>
        <a:p>
          <a:endParaRPr lang="de-DE"/>
        </a:p>
      </dgm:t>
    </dgm:pt>
    <dgm:pt modelId="{904A24E5-E1BA-4046-AE14-B3FCC02D2D32}">
      <dgm:prSet custT="1"/>
      <dgm:spPr/>
      <dgm:t>
        <a:bodyPr/>
        <a:lstStyle/>
        <a:p>
          <a:r>
            <a:rPr lang="hr-HR" sz="2400" dirty="0"/>
            <a:t>Set up infrared sensor</a:t>
          </a:r>
          <a:endParaRPr lang="de-DE" sz="2400" dirty="0"/>
        </a:p>
      </dgm:t>
    </dgm:pt>
    <dgm:pt modelId="{CD7E62C0-5D45-4EBB-B279-E3EC7FC98FB7}" type="parTrans" cxnId="{F650373A-2E53-426D-9225-0002716DB240}">
      <dgm:prSet/>
      <dgm:spPr/>
      <dgm:t>
        <a:bodyPr/>
        <a:lstStyle/>
        <a:p>
          <a:endParaRPr lang="de-DE"/>
        </a:p>
      </dgm:t>
    </dgm:pt>
    <dgm:pt modelId="{A172D6BF-4ADA-4976-A401-2AA27D289BA6}" type="sibTrans" cxnId="{F650373A-2E53-426D-9225-0002716DB240}">
      <dgm:prSet/>
      <dgm:spPr/>
      <dgm:t>
        <a:bodyPr/>
        <a:lstStyle/>
        <a:p>
          <a:endParaRPr lang="de-DE"/>
        </a:p>
      </dgm:t>
    </dgm:pt>
    <dgm:pt modelId="{FE5092E1-29FC-4BAD-93C7-5DD12FFDFA01}">
      <dgm:prSet custT="1"/>
      <dgm:spPr/>
      <dgm:t>
        <a:bodyPr/>
        <a:lstStyle/>
        <a:p>
          <a:r>
            <a:rPr lang="hr-HR" sz="2400" dirty="0"/>
            <a:t>Assemble the structure</a:t>
          </a:r>
          <a:endParaRPr lang="de-DE" sz="2400" dirty="0"/>
        </a:p>
      </dgm:t>
    </dgm:pt>
    <dgm:pt modelId="{FE88551D-1D14-41AD-9ABB-E12F0DABF9AC}" type="parTrans" cxnId="{3E0197CB-57A0-40BB-8B06-D024F829ADF4}">
      <dgm:prSet/>
      <dgm:spPr/>
      <dgm:t>
        <a:bodyPr/>
        <a:lstStyle/>
        <a:p>
          <a:endParaRPr lang="de-DE"/>
        </a:p>
      </dgm:t>
    </dgm:pt>
    <dgm:pt modelId="{D975314D-6AA6-48BC-A3DE-D116192A4BF2}" type="sibTrans" cxnId="{3E0197CB-57A0-40BB-8B06-D024F829ADF4}">
      <dgm:prSet/>
      <dgm:spPr/>
      <dgm:t>
        <a:bodyPr/>
        <a:lstStyle/>
        <a:p>
          <a:endParaRPr lang="de-DE"/>
        </a:p>
      </dgm:t>
    </dgm:pt>
    <dgm:pt modelId="{AFA9F99C-595C-4238-9839-095C9D25D164}">
      <dgm:prSet custT="1"/>
      <dgm:spPr/>
      <dgm:t>
        <a:bodyPr/>
        <a:lstStyle/>
        <a:p>
          <a:r>
            <a:rPr lang="hr-HR" sz="2400" dirty="0"/>
            <a:t>Develop the software</a:t>
          </a:r>
          <a:endParaRPr lang="de-DE" sz="2400" dirty="0"/>
        </a:p>
      </dgm:t>
    </dgm:pt>
    <dgm:pt modelId="{131F3CE9-0A38-421D-B061-2A1E3B45CCF8}" type="parTrans" cxnId="{803A3EC7-8B33-420D-ADD5-697EE396E518}">
      <dgm:prSet/>
      <dgm:spPr/>
      <dgm:t>
        <a:bodyPr/>
        <a:lstStyle/>
        <a:p>
          <a:endParaRPr lang="de-DE"/>
        </a:p>
      </dgm:t>
    </dgm:pt>
    <dgm:pt modelId="{5844F63B-8CFA-49A6-A281-3BB567B908E6}" type="sibTrans" cxnId="{803A3EC7-8B33-420D-ADD5-697EE396E518}">
      <dgm:prSet/>
      <dgm:spPr/>
      <dgm:t>
        <a:bodyPr/>
        <a:lstStyle/>
        <a:p>
          <a:endParaRPr lang="de-DE"/>
        </a:p>
      </dgm:t>
    </dgm:pt>
    <dgm:pt modelId="{0AF96988-AC7A-4C7F-96F7-1A0666C8A2C5}" type="pres">
      <dgm:prSet presAssocID="{299B9658-1D5C-4CC8-89D2-F0430E363DE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F97A124-F5C2-4C1A-935D-74650D1944C4}" type="pres">
      <dgm:prSet presAssocID="{DB31488C-9BCF-44F3-8D1A-81353D95662B}" presName="horFlow" presStyleCnt="0"/>
      <dgm:spPr/>
    </dgm:pt>
    <dgm:pt modelId="{3A782788-37B4-4DA3-A62F-CCADED69B13F}" type="pres">
      <dgm:prSet presAssocID="{DB31488C-9BCF-44F3-8D1A-81353D95662B}" presName="bigChev" presStyleLbl="node1" presStyleIdx="0" presStyleCnt="1" custScaleY="131251"/>
      <dgm:spPr/>
    </dgm:pt>
    <dgm:pt modelId="{7329F005-8468-4175-A7BA-693B37504D41}" type="pres">
      <dgm:prSet presAssocID="{22EDD714-5E6C-4771-9105-6E9571590831}" presName="parTrans" presStyleCnt="0"/>
      <dgm:spPr/>
    </dgm:pt>
    <dgm:pt modelId="{EF77BA4D-276E-4541-B6A5-7C5317D46CE0}" type="pres">
      <dgm:prSet presAssocID="{8F9AAF00-2869-4F13-88DA-15196C35B852}" presName="node" presStyleLbl="alignAccFollowNode1" presStyleIdx="0" presStyleCnt="4" custScaleX="105747" custScaleY="117700">
        <dgm:presLayoutVars>
          <dgm:bulletEnabled val="1"/>
        </dgm:presLayoutVars>
      </dgm:prSet>
      <dgm:spPr/>
    </dgm:pt>
    <dgm:pt modelId="{051758B3-3B73-4042-86CD-5D2F46688B4A}" type="pres">
      <dgm:prSet presAssocID="{BAFC64BF-1C4C-4A28-A637-C992C8B9CBA3}" presName="sibTrans" presStyleCnt="0"/>
      <dgm:spPr/>
    </dgm:pt>
    <dgm:pt modelId="{06E9D046-ECBB-4463-B805-8C5BDC683CA7}" type="pres">
      <dgm:prSet presAssocID="{904A24E5-E1BA-4046-AE14-B3FCC02D2D32}" presName="node" presStyleLbl="alignAccFollowNode1" presStyleIdx="1" presStyleCnt="4">
        <dgm:presLayoutVars>
          <dgm:bulletEnabled val="1"/>
        </dgm:presLayoutVars>
      </dgm:prSet>
      <dgm:spPr/>
    </dgm:pt>
    <dgm:pt modelId="{E7F46A16-FE88-4F63-8096-BBA26BC9CB40}" type="pres">
      <dgm:prSet presAssocID="{A172D6BF-4ADA-4976-A401-2AA27D289BA6}" presName="sibTrans" presStyleCnt="0"/>
      <dgm:spPr/>
    </dgm:pt>
    <dgm:pt modelId="{9A9855A3-1F4E-4C92-B9ED-4468CC23029A}" type="pres">
      <dgm:prSet presAssocID="{FE5092E1-29FC-4BAD-93C7-5DD12FFDFA01}" presName="node" presStyleLbl="alignAccFollowNode1" presStyleIdx="2" presStyleCnt="4">
        <dgm:presLayoutVars>
          <dgm:bulletEnabled val="1"/>
        </dgm:presLayoutVars>
      </dgm:prSet>
      <dgm:spPr/>
    </dgm:pt>
    <dgm:pt modelId="{949370EE-30D7-4E02-9D87-83ED390636D1}" type="pres">
      <dgm:prSet presAssocID="{D975314D-6AA6-48BC-A3DE-D116192A4BF2}" presName="sibTrans" presStyleCnt="0"/>
      <dgm:spPr/>
    </dgm:pt>
    <dgm:pt modelId="{BDC507DF-2272-4D93-9364-E1C7AF8DB843}" type="pres">
      <dgm:prSet presAssocID="{AFA9F99C-595C-4238-9839-095C9D25D164}" presName="node" presStyleLbl="alignAccFollowNode1" presStyleIdx="3" presStyleCnt="4">
        <dgm:presLayoutVars>
          <dgm:bulletEnabled val="1"/>
        </dgm:presLayoutVars>
      </dgm:prSet>
      <dgm:spPr/>
    </dgm:pt>
  </dgm:ptLst>
  <dgm:cxnLst>
    <dgm:cxn modelId="{2A0F6724-2D55-4D30-82E0-5D40CE84C830}" srcId="{DB31488C-9BCF-44F3-8D1A-81353D95662B}" destId="{8F9AAF00-2869-4F13-88DA-15196C35B852}" srcOrd="0" destOrd="0" parTransId="{22EDD714-5E6C-4771-9105-6E9571590831}" sibTransId="{BAFC64BF-1C4C-4A28-A637-C992C8B9CBA3}"/>
    <dgm:cxn modelId="{74D41F30-BEFE-472B-A9D0-395EF0832C1B}" type="presOf" srcId="{DB31488C-9BCF-44F3-8D1A-81353D95662B}" destId="{3A782788-37B4-4DA3-A62F-CCADED69B13F}" srcOrd="0" destOrd="0" presId="urn:microsoft.com/office/officeart/2005/8/layout/lProcess3"/>
    <dgm:cxn modelId="{F650373A-2E53-426D-9225-0002716DB240}" srcId="{DB31488C-9BCF-44F3-8D1A-81353D95662B}" destId="{904A24E5-E1BA-4046-AE14-B3FCC02D2D32}" srcOrd="1" destOrd="0" parTransId="{CD7E62C0-5D45-4EBB-B279-E3EC7FC98FB7}" sibTransId="{A172D6BF-4ADA-4976-A401-2AA27D289BA6}"/>
    <dgm:cxn modelId="{D3F6823C-E0DA-49C8-93A2-05D2F49CFDCF}" type="presOf" srcId="{299B9658-1D5C-4CC8-89D2-F0430E363DE3}" destId="{0AF96988-AC7A-4C7F-96F7-1A0666C8A2C5}" srcOrd="0" destOrd="0" presId="urn:microsoft.com/office/officeart/2005/8/layout/lProcess3"/>
    <dgm:cxn modelId="{163C8143-FC2E-4326-81F0-D3DB68C37327}" type="presOf" srcId="{FE5092E1-29FC-4BAD-93C7-5DD12FFDFA01}" destId="{9A9855A3-1F4E-4C92-B9ED-4468CC23029A}" srcOrd="0" destOrd="0" presId="urn:microsoft.com/office/officeart/2005/8/layout/lProcess3"/>
    <dgm:cxn modelId="{EE4DBA6E-58CB-4079-A878-06604B892FC1}" srcId="{299B9658-1D5C-4CC8-89D2-F0430E363DE3}" destId="{DB31488C-9BCF-44F3-8D1A-81353D95662B}" srcOrd="0" destOrd="0" parTransId="{6E1BC806-CDB8-4B56-9EEA-7B1EAE232964}" sibTransId="{6444E5EC-1769-46A2-85BE-260AF654A8E3}"/>
    <dgm:cxn modelId="{803A3EC7-8B33-420D-ADD5-697EE396E518}" srcId="{DB31488C-9BCF-44F3-8D1A-81353D95662B}" destId="{AFA9F99C-595C-4238-9839-095C9D25D164}" srcOrd="3" destOrd="0" parTransId="{131F3CE9-0A38-421D-B061-2A1E3B45CCF8}" sibTransId="{5844F63B-8CFA-49A6-A281-3BB567B908E6}"/>
    <dgm:cxn modelId="{3E0197CB-57A0-40BB-8B06-D024F829ADF4}" srcId="{DB31488C-9BCF-44F3-8D1A-81353D95662B}" destId="{FE5092E1-29FC-4BAD-93C7-5DD12FFDFA01}" srcOrd="2" destOrd="0" parTransId="{FE88551D-1D14-41AD-9ABB-E12F0DABF9AC}" sibTransId="{D975314D-6AA6-48BC-A3DE-D116192A4BF2}"/>
    <dgm:cxn modelId="{275015D4-A916-44C3-BBE5-0D2D2B0398A0}" type="presOf" srcId="{904A24E5-E1BA-4046-AE14-B3FCC02D2D32}" destId="{06E9D046-ECBB-4463-B805-8C5BDC683CA7}" srcOrd="0" destOrd="0" presId="urn:microsoft.com/office/officeart/2005/8/layout/lProcess3"/>
    <dgm:cxn modelId="{4190FDD8-CA85-4906-B81D-3DFAC745FC3A}" type="presOf" srcId="{8F9AAF00-2869-4F13-88DA-15196C35B852}" destId="{EF77BA4D-276E-4541-B6A5-7C5317D46CE0}" srcOrd="0" destOrd="0" presId="urn:microsoft.com/office/officeart/2005/8/layout/lProcess3"/>
    <dgm:cxn modelId="{216A38F1-4733-4075-9E8A-BB8364CC2576}" type="presOf" srcId="{AFA9F99C-595C-4238-9839-095C9D25D164}" destId="{BDC507DF-2272-4D93-9364-E1C7AF8DB843}" srcOrd="0" destOrd="0" presId="urn:microsoft.com/office/officeart/2005/8/layout/lProcess3"/>
    <dgm:cxn modelId="{7D6FFB84-F8EF-464D-A1E4-35CC91ABE039}" type="presParOf" srcId="{0AF96988-AC7A-4C7F-96F7-1A0666C8A2C5}" destId="{FF97A124-F5C2-4C1A-935D-74650D1944C4}" srcOrd="0" destOrd="0" presId="urn:microsoft.com/office/officeart/2005/8/layout/lProcess3"/>
    <dgm:cxn modelId="{C2A3E023-513C-4329-9598-352D48763FD3}" type="presParOf" srcId="{FF97A124-F5C2-4C1A-935D-74650D1944C4}" destId="{3A782788-37B4-4DA3-A62F-CCADED69B13F}" srcOrd="0" destOrd="0" presId="urn:microsoft.com/office/officeart/2005/8/layout/lProcess3"/>
    <dgm:cxn modelId="{C9F5B77C-E148-488D-9A1A-379BE5E77389}" type="presParOf" srcId="{FF97A124-F5C2-4C1A-935D-74650D1944C4}" destId="{7329F005-8468-4175-A7BA-693B37504D41}" srcOrd="1" destOrd="0" presId="urn:microsoft.com/office/officeart/2005/8/layout/lProcess3"/>
    <dgm:cxn modelId="{5ED8BC12-34A4-4A2D-94B7-61655FAA249C}" type="presParOf" srcId="{FF97A124-F5C2-4C1A-935D-74650D1944C4}" destId="{EF77BA4D-276E-4541-B6A5-7C5317D46CE0}" srcOrd="2" destOrd="0" presId="urn:microsoft.com/office/officeart/2005/8/layout/lProcess3"/>
    <dgm:cxn modelId="{BAEBF317-0F9F-4AAB-AE85-0892F04CFF5E}" type="presParOf" srcId="{FF97A124-F5C2-4C1A-935D-74650D1944C4}" destId="{051758B3-3B73-4042-86CD-5D2F46688B4A}" srcOrd="3" destOrd="0" presId="urn:microsoft.com/office/officeart/2005/8/layout/lProcess3"/>
    <dgm:cxn modelId="{DD06500B-6B33-409A-8515-83D4A72819E8}" type="presParOf" srcId="{FF97A124-F5C2-4C1A-935D-74650D1944C4}" destId="{06E9D046-ECBB-4463-B805-8C5BDC683CA7}" srcOrd="4" destOrd="0" presId="urn:microsoft.com/office/officeart/2005/8/layout/lProcess3"/>
    <dgm:cxn modelId="{E3AD09D8-498D-44E3-927E-E158854783F0}" type="presParOf" srcId="{FF97A124-F5C2-4C1A-935D-74650D1944C4}" destId="{E7F46A16-FE88-4F63-8096-BBA26BC9CB40}" srcOrd="5" destOrd="0" presId="urn:microsoft.com/office/officeart/2005/8/layout/lProcess3"/>
    <dgm:cxn modelId="{D93E616F-8FD3-41EB-864E-345FD74023AA}" type="presParOf" srcId="{FF97A124-F5C2-4C1A-935D-74650D1944C4}" destId="{9A9855A3-1F4E-4C92-B9ED-4468CC23029A}" srcOrd="6" destOrd="0" presId="urn:microsoft.com/office/officeart/2005/8/layout/lProcess3"/>
    <dgm:cxn modelId="{77702866-4CD1-49D3-A0DD-784D810E5BFA}" type="presParOf" srcId="{FF97A124-F5C2-4C1A-935D-74650D1944C4}" destId="{949370EE-30D7-4E02-9D87-83ED390636D1}" srcOrd="7" destOrd="0" presId="urn:microsoft.com/office/officeart/2005/8/layout/lProcess3"/>
    <dgm:cxn modelId="{944E475D-A210-43C4-8026-DCF7E44F480B}" type="presParOf" srcId="{FF97A124-F5C2-4C1A-935D-74650D1944C4}" destId="{BDC507DF-2272-4D93-9364-E1C7AF8DB843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5BFCD28-A8D6-460E-A7A0-14A5BFA70F11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CCE84DA-8B5F-4342-9AAC-3E0B665AA643}">
      <dgm:prSet custT="1"/>
      <dgm:spPr/>
      <dgm:t>
        <a:bodyPr/>
        <a:lstStyle/>
        <a:p>
          <a:r>
            <a:rPr lang="hr-HR" sz="2400" dirty="0"/>
            <a:t>Add dampers to the motors</a:t>
          </a:r>
          <a:endParaRPr lang="en-US" sz="2400" dirty="0"/>
        </a:p>
      </dgm:t>
    </dgm:pt>
    <dgm:pt modelId="{FBC9404C-ECC9-464D-B593-D579BD8FBE7A}" type="parTrans" cxnId="{83900BAB-51BE-41A7-B8A9-C0F75D6441BD}">
      <dgm:prSet/>
      <dgm:spPr/>
      <dgm:t>
        <a:bodyPr/>
        <a:lstStyle/>
        <a:p>
          <a:endParaRPr lang="en-US"/>
        </a:p>
      </dgm:t>
    </dgm:pt>
    <dgm:pt modelId="{2A4531BB-A04F-4641-8A62-58121C93B5DE}" type="sibTrans" cxnId="{83900BAB-51BE-41A7-B8A9-C0F75D6441B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4EEF5A8-AF04-4CA1-864D-F4C194E78B25}">
      <dgm:prSet custT="1"/>
      <dgm:spPr/>
      <dgm:t>
        <a:bodyPr/>
        <a:lstStyle/>
        <a:p>
          <a:r>
            <a:rPr lang="hr-HR" sz="2400" dirty="0"/>
            <a:t>Place the motors into housing</a:t>
          </a:r>
          <a:endParaRPr lang="en-US" sz="2400" dirty="0"/>
        </a:p>
      </dgm:t>
    </dgm:pt>
    <dgm:pt modelId="{6A21A9E2-6669-41A6-9210-A45BE1CAA5BB}" type="parTrans" cxnId="{8342091B-E62E-4664-831B-6C03AEDEE190}">
      <dgm:prSet/>
      <dgm:spPr/>
      <dgm:t>
        <a:bodyPr/>
        <a:lstStyle/>
        <a:p>
          <a:endParaRPr lang="en-US"/>
        </a:p>
      </dgm:t>
    </dgm:pt>
    <dgm:pt modelId="{3A99A825-45F6-4E38-9152-C350F1D5EE6D}" type="sibTrans" cxnId="{8342091B-E62E-4664-831B-6C03AEDEE190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9929C29C-1F91-4BA1-8E83-3B4876004D4F}">
      <dgm:prSet custT="1"/>
      <dgm:spPr/>
      <dgm:t>
        <a:bodyPr/>
        <a:lstStyle/>
        <a:p>
          <a:r>
            <a:rPr lang="hr-HR" sz="2400" dirty="0"/>
            <a:t>Mount turntable and coupler on the motors</a:t>
          </a:r>
          <a:endParaRPr lang="en-US" sz="2400" dirty="0"/>
        </a:p>
      </dgm:t>
    </dgm:pt>
    <dgm:pt modelId="{0B3C9BC0-05D3-482F-A445-93D592C9F860}" type="parTrans" cxnId="{81FB0907-840F-482F-8EFB-B1DDE3941928}">
      <dgm:prSet/>
      <dgm:spPr/>
      <dgm:t>
        <a:bodyPr/>
        <a:lstStyle/>
        <a:p>
          <a:endParaRPr lang="en-US"/>
        </a:p>
      </dgm:t>
    </dgm:pt>
    <dgm:pt modelId="{E5314F1D-09BF-41A9-A9AE-0A1853C9F3AD}" type="sibTrans" cxnId="{81FB0907-840F-482F-8EFB-B1DDE3941928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1E5D2F4-CF43-4BAF-A97D-2222AA1EE2D5}">
      <dgm:prSet custT="1"/>
      <dgm:spPr/>
      <dgm:t>
        <a:bodyPr/>
        <a:lstStyle/>
        <a:p>
          <a:r>
            <a:rPr lang="hr-HR" sz="2400" dirty="0"/>
            <a:t>Install metal rods and bearings</a:t>
          </a:r>
          <a:endParaRPr lang="en-US" sz="2400" dirty="0"/>
        </a:p>
      </dgm:t>
    </dgm:pt>
    <dgm:pt modelId="{9D9C4859-1DD8-4B9C-8C48-EE475664F009}" type="parTrans" cxnId="{D94F497D-40CA-4FA1-BF15-4DC5E9B31504}">
      <dgm:prSet/>
      <dgm:spPr/>
      <dgm:t>
        <a:bodyPr/>
        <a:lstStyle/>
        <a:p>
          <a:endParaRPr lang="en-US"/>
        </a:p>
      </dgm:t>
    </dgm:pt>
    <dgm:pt modelId="{43E7290D-F96B-4C7D-AA16-CE4E508E97F6}" type="sibTrans" cxnId="{D94F497D-40CA-4FA1-BF15-4DC5E9B31504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34F75CB5-168C-44F2-9929-01B619FF539A}">
      <dgm:prSet custT="1"/>
      <dgm:spPr/>
      <dgm:t>
        <a:bodyPr/>
        <a:lstStyle/>
        <a:p>
          <a:r>
            <a:rPr lang="hr-HR" sz="2400" dirty="0"/>
            <a:t>Attach IR sensor</a:t>
          </a:r>
          <a:endParaRPr lang="en-US" sz="2400" dirty="0"/>
        </a:p>
      </dgm:t>
    </dgm:pt>
    <dgm:pt modelId="{5CC72770-8FD0-43F1-87F7-3CB56810F865}" type="parTrans" cxnId="{F22A6ED1-B925-41FE-BDD2-A056A57DBCE6}">
      <dgm:prSet/>
      <dgm:spPr/>
      <dgm:t>
        <a:bodyPr/>
        <a:lstStyle/>
        <a:p>
          <a:endParaRPr lang="en-US"/>
        </a:p>
      </dgm:t>
    </dgm:pt>
    <dgm:pt modelId="{0B03197E-8B6C-40B8-9244-65B7595B2DB6}" type="sibTrans" cxnId="{F22A6ED1-B925-41FE-BDD2-A056A57DBCE6}">
      <dgm:prSet phldrT="5" phldr="0"/>
      <dgm:spPr/>
      <dgm:t>
        <a:bodyPr/>
        <a:lstStyle/>
        <a:p>
          <a:endParaRPr lang="de-DE"/>
        </a:p>
      </dgm:t>
    </dgm:pt>
    <dgm:pt modelId="{B3875E06-B6F2-4461-8FC0-CFFD06B94E15}" type="pres">
      <dgm:prSet presAssocID="{95BFCD28-A8D6-460E-A7A0-14A5BFA70F11}" presName="Name0" presStyleCnt="0">
        <dgm:presLayoutVars>
          <dgm:dir/>
          <dgm:resizeHandles val="exact"/>
        </dgm:presLayoutVars>
      </dgm:prSet>
      <dgm:spPr/>
    </dgm:pt>
    <dgm:pt modelId="{9DD3F79C-A623-4E8D-AB43-1EA4BF393B3D}" type="pres">
      <dgm:prSet presAssocID="{6CCE84DA-8B5F-4342-9AAC-3E0B665AA643}" presName="node" presStyleLbl="node1" presStyleIdx="0" presStyleCnt="5" custScaleY="140619">
        <dgm:presLayoutVars>
          <dgm:bulletEnabled val="1"/>
        </dgm:presLayoutVars>
      </dgm:prSet>
      <dgm:spPr/>
    </dgm:pt>
    <dgm:pt modelId="{57BEFA8F-5CF6-486D-A61A-FAABA4EA95B5}" type="pres">
      <dgm:prSet presAssocID="{2A4531BB-A04F-4641-8A62-58121C93B5DE}" presName="sibTrans" presStyleLbl="sibTrans1D1" presStyleIdx="0" presStyleCnt="4"/>
      <dgm:spPr/>
    </dgm:pt>
    <dgm:pt modelId="{0F29BDDD-71B3-4CAA-B5A2-5FC89E26AC6B}" type="pres">
      <dgm:prSet presAssocID="{2A4531BB-A04F-4641-8A62-58121C93B5DE}" presName="connectorText" presStyleLbl="sibTrans1D1" presStyleIdx="0" presStyleCnt="4"/>
      <dgm:spPr/>
    </dgm:pt>
    <dgm:pt modelId="{77ED44C3-F33C-42D1-AB20-9223A57D79EF}" type="pres">
      <dgm:prSet presAssocID="{84EEF5A8-AF04-4CA1-864D-F4C194E78B25}" presName="node" presStyleLbl="node1" presStyleIdx="1" presStyleCnt="5" custScaleY="142276">
        <dgm:presLayoutVars>
          <dgm:bulletEnabled val="1"/>
        </dgm:presLayoutVars>
      </dgm:prSet>
      <dgm:spPr/>
    </dgm:pt>
    <dgm:pt modelId="{8DDC3997-F2E6-453C-ABD7-9854E4344F5D}" type="pres">
      <dgm:prSet presAssocID="{3A99A825-45F6-4E38-9152-C350F1D5EE6D}" presName="sibTrans" presStyleLbl="sibTrans1D1" presStyleIdx="1" presStyleCnt="4"/>
      <dgm:spPr/>
    </dgm:pt>
    <dgm:pt modelId="{D602A7EA-3AA4-4465-83A9-BF918D739796}" type="pres">
      <dgm:prSet presAssocID="{3A99A825-45F6-4E38-9152-C350F1D5EE6D}" presName="connectorText" presStyleLbl="sibTrans1D1" presStyleIdx="1" presStyleCnt="4"/>
      <dgm:spPr/>
    </dgm:pt>
    <dgm:pt modelId="{33794918-70AF-43A3-8EAB-C9FB0FCF8E5F}" type="pres">
      <dgm:prSet presAssocID="{9929C29C-1F91-4BA1-8E83-3B4876004D4F}" presName="node" presStyleLbl="node1" presStyleIdx="2" presStyleCnt="5" custScaleY="150558">
        <dgm:presLayoutVars>
          <dgm:bulletEnabled val="1"/>
        </dgm:presLayoutVars>
      </dgm:prSet>
      <dgm:spPr/>
    </dgm:pt>
    <dgm:pt modelId="{43D63411-EF45-4656-834D-BD66FAEAEF0C}" type="pres">
      <dgm:prSet presAssocID="{E5314F1D-09BF-41A9-A9AE-0A1853C9F3AD}" presName="sibTrans" presStyleLbl="sibTrans1D1" presStyleIdx="2" presStyleCnt="4"/>
      <dgm:spPr/>
    </dgm:pt>
    <dgm:pt modelId="{47FBA3D0-1FC8-42E6-B1E4-2B1F9F20673D}" type="pres">
      <dgm:prSet presAssocID="{E5314F1D-09BF-41A9-A9AE-0A1853C9F3AD}" presName="connectorText" presStyleLbl="sibTrans1D1" presStyleIdx="2" presStyleCnt="4"/>
      <dgm:spPr/>
    </dgm:pt>
    <dgm:pt modelId="{38211246-AF64-4217-BA70-01A42F0B6D43}" type="pres">
      <dgm:prSet presAssocID="{11E5D2F4-CF43-4BAF-A97D-2222AA1EE2D5}" presName="node" presStyleLbl="node1" presStyleIdx="3" presStyleCnt="5" custScaleY="150558">
        <dgm:presLayoutVars>
          <dgm:bulletEnabled val="1"/>
        </dgm:presLayoutVars>
      </dgm:prSet>
      <dgm:spPr/>
    </dgm:pt>
    <dgm:pt modelId="{F3DEDA21-8E67-47B0-8009-60D201F71958}" type="pres">
      <dgm:prSet presAssocID="{43E7290D-F96B-4C7D-AA16-CE4E508E97F6}" presName="sibTrans" presStyleLbl="sibTrans1D1" presStyleIdx="3" presStyleCnt="4"/>
      <dgm:spPr/>
    </dgm:pt>
    <dgm:pt modelId="{B582FA22-8D89-4C91-ACF5-F52099633B9E}" type="pres">
      <dgm:prSet presAssocID="{43E7290D-F96B-4C7D-AA16-CE4E508E97F6}" presName="connectorText" presStyleLbl="sibTrans1D1" presStyleIdx="3" presStyleCnt="4"/>
      <dgm:spPr/>
    </dgm:pt>
    <dgm:pt modelId="{C14F3A87-C23A-43C7-965B-49DA1636C3AE}" type="pres">
      <dgm:prSet presAssocID="{34F75CB5-168C-44F2-9929-01B619FF539A}" presName="node" presStyleLbl="node1" presStyleIdx="4" presStyleCnt="5" custScaleY="153872">
        <dgm:presLayoutVars>
          <dgm:bulletEnabled val="1"/>
        </dgm:presLayoutVars>
      </dgm:prSet>
      <dgm:spPr/>
    </dgm:pt>
  </dgm:ptLst>
  <dgm:cxnLst>
    <dgm:cxn modelId="{6065E803-086A-474E-950E-3F1BFFA9E022}" type="presOf" srcId="{84EEF5A8-AF04-4CA1-864D-F4C194E78B25}" destId="{77ED44C3-F33C-42D1-AB20-9223A57D79EF}" srcOrd="0" destOrd="0" presId="urn:microsoft.com/office/officeart/2016/7/layout/RepeatingBendingProcessNew"/>
    <dgm:cxn modelId="{81FB0907-840F-482F-8EFB-B1DDE3941928}" srcId="{95BFCD28-A8D6-460E-A7A0-14A5BFA70F11}" destId="{9929C29C-1F91-4BA1-8E83-3B4876004D4F}" srcOrd="2" destOrd="0" parTransId="{0B3C9BC0-05D3-482F-A445-93D592C9F860}" sibTransId="{E5314F1D-09BF-41A9-A9AE-0A1853C9F3AD}"/>
    <dgm:cxn modelId="{1B886E13-3A1D-439E-9820-D5DCC484A120}" type="presOf" srcId="{2A4531BB-A04F-4641-8A62-58121C93B5DE}" destId="{0F29BDDD-71B3-4CAA-B5A2-5FC89E26AC6B}" srcOrd="1" destOrd="0" presId="urn:microsoft.com/office/officeart/2016/7/layout/RepeatingBendingProcessNew"/>
    <dgm:cxn modelId="{8342091B-E62E-4664-831B-6C03AEDEE190}" srcId="{95BFCD28-A8D6-460E-A7A0-14A5BFA70F11}" destId="{84EEF5A8-AF04-4CA1-864D-F4C194E78B25}" srcOrd="1" destOrd="0" parTransId="{6A21A9E2-6669-41A6-9210-A45BE1CAA5BB}" sibTransId="{3A99A825-45F6-4E38-9152-C350F1D5EE6D}"/>
    <dgm:cxn modelId="{9683311D-17B2-421E-B77C-19580BE19EF0}" type="presOf" srcId="{E5314F1D-09BF-41A9-A9AE-0A1853C9F3AD}" destId="{47FBA3D0-1FC8-42E6-B1E4-2B1F9F20673D}" srcOrd="1" destOrd="0" presId="urn:microsoft.com/office/officeart/2016/7/layout/RepeatingBendingProcessNew"/>
    <dgm:cxn modelId="{850AB720-B975-465F-87EF-F49C76AF4424}" type="presOf" srcId="{6CCE84DA-8B5F-4342-9AAC-3E0B665AA643}" destId="{9DD3F79C-A623-4E8D-AB43-1EA4BF393B3D}" srcOrd="0" destOrd="0" presId="urn:microsoft.com/office/officeart/2016/7/layout/RepeatingBendingProcessNew"/>
    <dgm:cxn modelId="{5B88472C-88A0-47C6-9FC3-1DBFCBE01B23}" type="presOf" srcId="{95BFCD28-A8D6-460E-A7A0-14A5BFA70F11}" destId="{B3875E06-B6F2-4461-8FC0-CFFD06B94E15}" srcOrd="0" destOrd="0" presId="urn:microsoft.com/office/officeart/2016/7/layout/RepeatingBendingProcessNew"/>
    <dgm:cxn modelId="{AA78FA33-48C9-41C4-949E-B284357860B4}" type="presOf" srcId="{11E5D2F4-CF43-4BAF-A97D-2222AA1EE2D5}" destId="{38211246-AF64-4217-BA70-01A42F0B6D43}" srcOrd="0" destOrd="0" presId="urn:microsoft.com/office/officeart/2016/7/layout/RepeatingBendingProcessNew"/>
    <dgm:cxn modelId="{91909363-86B8-42D2-87D3-3C9514D2251D}" type="presOf" srcId="{9929C29C-1F91-4BA1-8E83-3B4876004D4F}" destId="{33794918-70AF-43A3-8EAB-C9FB0FCF8E5F}" srcOrd="0" destOrd="0" presId="urn:microsoft.com/office/officeart/2016/7/layout/RepeatingBendingProcessNew"/>
    <dgm:cxn modelId="{D94F497D-40CA-4FA1-BF15-4DC5E9B31504}" srcId="{95BFCD28-A8D6-460E-A7A0-14A5BFA70F11}" destId="{11E5D2F4-CF43-4BAF-A97D-2222AA1EE2D5}" srcOrd="3" destOrd="0" parTransId="{9D9C4859-1DD8-4B9C-8C48-EE475664F009}" sibTransId="{43E7290D-F96B-4C7D-AA16-CE4E508E97F6}"/>
    <dgm:cxn modelId="{E4486B7E-BBF7-4143-9448-38D1B152C333}" type="presOf" srcId="{3A99A825-45F6-4E38-9152-C350F1D5EE6D}" destId="{D602A7EA-3AA4-4465-83A9-BF918D739796}" srcOrd="1" destOrd="0" presId="urn:microsoft.com/office/officeart/2016/7/layout/RepeatingBendingProcessNew"/>
    <dgm:cxn modelId="{0D370885-5A67-42BF-BAA1-1E39BDA1B855}" type="presOf" srcId="{43E7290D-F96B-4C7D-AA16-CE4E508E97F6}" destId="{B582FA22-8D89-4C91-ACF5-F52099633B9E}" srcOrd="1" destOrd="0" presId="urn:microsoft.com/office/officeart/2016/7/layout/RepeatingBendingProcessNew"/>
    <dgm:cxn modelId="{AB33E285-8F03-4532-AC44-7B68C313267B}" type="presOf" srcId="{34F75CB5-168C-44F2-9929-01B619FF539A}" destId="{C14F3A87-C23A-43C7-965B-49DA1636C3AE}" srcOrd="0" destOrd="0" presId="urn:microsoft.com/office/officeart/2016/7/layout/RepeatingBendingProcessNew"/>
    <dgm:cxn modelId="{16D8C389-E65B-46FB-8762-D3F90245B6E1}" type="presOf" srcId="{2A4531BB-A04F-4641-8A62-58121C93B5DE}" destId="{57BEFA8F-5CF6-486D-A61A-FAABA4EA95B5}" srcOrd="0" destOrd="0" presId="urn:microsoft.com/office/officeart/2016/7/layout/RepeatingBendingProcessNew"/>
    <dgm:cxn modelId="{9328E79F-D61E-4DF1-B3FD-AA9D75A431D8}" type="presOf" srcId="{E5314F1D-09BF-41A9-A9AE-0A1853C9F3AD}" destId="{43D63411-EF45-4656-834D-BD66FAEAEF0C}" srcOrd="0" destOrd="0" presId="urn:microsoft.com/office/officeart/2016/7/layout/RepeatingBendingProcessNew"/>
    <dgm:cxn modelId="{449429A9-4EDA-4E2D-9FF2-CBCC8B51EC5F}" type="presOf" srcId="{43E7290D-F96B-4C7D-AA16-CE4E508E97F6}" destId="{F3DEDA21-8E67-47B0-8009-60D201F71958}" srcOrd="0" destOrd="0" presId="urn:microsoft.com/office/officeart/2016/7/layout/RepeatingBendingProcessNew"/>
    <dgm:cxn modelId="{83900BAB-51BE-41A7-B8A9-C0F75D6441BD}" srcId="{95BFCD28-A8D6-460E-A7A0-14A5BFA70F11}" destId="{6CCE84DA-8B5F-4342-9AAC-3E0B665AA643}" srcOrd="0" destOrd="0" parTransId="{FBC9404C-ECC9-464D-B593-D579BD8FBE7A}" sibTransId="{2A4531BB-A04F-4641-8A62-58121C93B5DE}"/>
    <dgm:cxn modelId="{C11D09C5-9AE3-4E45-B44A-64E3CD3B6DFF}" type="presOf" srcId="{3A99A825-45F6-4E38-9152-C350F1D5EE6D}" destId="{8DDC3997-F2E6-453C-ABD7-9854E4344F5D}" srcOrd="0" destOrd="0" presId="urn:microsoft.com/office/officeart/2016/7/layout/RepeatingBendingProcessNew"/>
    <dgm:cxn modelId="{F22A6ED1-B925-41FE-BDD2-A056A57DBCE6}" srcId="{95BFCD28-A8D6-460E-A7A0-14A5BFA70F11}" destId="{34F75CB5-168C-44F2-9929-01B619FF539A}" srcOrd="4" destOrd="0" parTransId="{5CC72770-8FD0-43F1-87F7-3CB56810F865}" sibTransId="{0B03197E-8B6C-40B8-9244-65B7595B2DB6}"/>
    <dgm:cxn modelId="{8E00F511-D151-424D-A723-99F34CE17515}" type="presParOf" srcId="{B3875E06-B6F2-4461-8FC0-CFFD06B94E15}" destId="{9DD3F79C-A623-4E8D-AB43-1EA4BF393B3D}" srcOrd="0" destOrd="0" presId="urn:microsoft.com/office/officeart/2016/7/layout/RepeatingBendingProcessNew"/>
    <dgm:cxn modelId="{47DAF3BD-352F-4578-8E4E-A06930EF728B}" type="presParOf" srcId="{B3875E06-B6F2-4461-8FC0-CFFD06B94E15}" destId="{57BEFA8F-5CF6-486D-A61A-FAABA4EA95B5}" srcOrd="1" destOrd="0" presId="urn:microsoft.com/office/officeart/2016/7/layout/RepeatingBendingProcessNew"/>
    <dgm:cxn modelId="{E5DAFAC3-0464-4356-821D-15B7D68716D7}" type="presParOf" srcId="{57BEFA8F-5CF6-486D-A61A-FAABA4EA95B5}" destId="{0F29BDDD-71B3-4CAA-B5A2-5FC89E26AC6B}" srcOrd="0" destOrd="0" presId="urn:microsoft.com/office/officeart/2016/7/layout/RepeatingBendingProcessNew"/>
    <dgm:cxn modelId="{AD0031F4-DAE7-4053-89CE-91093FD81E66}" type="presParOf" srcId="{B3875E06-B6F2-4461-8FC0-CFFD06B94E15}" destId="{77ED44C3-F33C-42D1-AB20-9223A57D79EF}" srcOrd="2" destOrd="0" presId="urn:microsoft.com/office/officeart/2016/7/layout/RepeatingBendingProcessNew"/>
    <dgm:cxn modelId="{6F7EF5A5-76BF-4A29-A016-A4488EE9B58F}" type="presParOf" srcId="{B3875E06-B6F2-4461-8FC0-CFFD06B94E15}" destId="{8DDC3997-F2E6-453C-ABD7-9854E4344F5D}" srcOrd="3" destOrd="0" presId="urn:microsoft.com/office/officeart/2016/7/layout/RepeatingBendingProcessNew"/>
    <dgm:cxn modelId="{382B662C-09BF-49E9-AF2A-66FB347A8354}" type="presParOf" srcId="{8DDC3997-F2E6-453C-ABD7-9854E4344F5D}" destId="{D602A7EA-3AA4-4465-83A9-BF918D739796}" srcOrd="0" destOrd="0" presId="urn:microsoft.com/office/officeart/2016/7/layout/RepeatingBendingProcessNew"/>
    <dgm:cxn modelId="{3EB673F5-8D4E-4D45-8B01-513537B3E146}" type="presParOf" srcId="{B3875E06-B6F2-4461-8FC0-CFFD06B94E15}" destId="{33794918-70AF-43A3-8EAB-C9FB0FCF8E5F}" srcOrd="4" destOrd="0" presId="urn:microsoft.com/office/officeart/2016/7/layout/RepeatingBendingProcessNew"/>
    <dgm:cxn modelId="{FE526ACF-E017-4F82-81DC-76C9F2E19AD3}" type="presParOf" srcId="{B3875E06-B6F2-4461-8FC0-CFFD06B94E15}" destId="{43D63411-EF45-4656-834D-BD66FAEAEF0C}" srcOrd="5" destOrd="0" presId="urn:microsoft.com/office/officeart/2016/7/layout/RepeatingBendingProcessNew"/>
    <dgm:cxn modelId="{282D5071-CE92-4458-8E26-B829B52FC90B}" type="presParOf" srcId="{43D63411-EF45-4656-834D-BD66FAEAEF0C}" destId="{47FBA3D0-1FC8-42E6-B1E4-2B1F9F20673D}" srcOrd="0" destOrd="0" presId="urn:microsoft.com/office/officeart/2016/7/layout/RepeatingBendingProcessNew"/>
    <dgm:cxn modelId="{AEFC1A25-68BA-43DC-B811-7CD67EED4EE4}" type="presParOf" srcId="{B3875E06-B6F2-4461-8FC0-CFFD06B94E15}" destId="{38211246-AF64-4217-BA70-01A42F0B6D43}" srcOrd="6" destOrd="0" presId="urn:microsoft.com/office/officeart/2016/7/layout/RepeatingBendingProcessNew"/>
    <dgm:cxn modelId="{B26C8030-F2DF-4BD6-8498-063F91EE5EDF}" type="presParOf" srcId="{B3875E06-B6F2-4461-8FC0-CFFD06B94E15}" destId="{F3DEDA21-8E67-47B0-8009-60D201F71958}" srcOrd="7" destOrd="0" presId="urn:microsoft.com/office/officeart/2016/7/layout/RepeatingBendingProcessNew"/>
    <dgm:cxn modelId="{F9044B3A-FAC9-4ED9-9B7F-915904F7D751}" type="presParOf" srcId="{F3DEDA21-8E67-47B0-8009-60D201F71958}" destId="{B582FA22-8D89-4C91-ACF5-F52099633B9E}" srcOrd="0" destOrd="0" presId="urn:microsoft.com/office/officeart/2016/7/layout/RepeatingBendingProcessNew"/>
    <dgm:cxn modelId="{26CB0871-F30B-42DA-9879-6B03C50D197D}" type="presParOf" srcId="{B3875E06-B6F2-4461-8FC0-CFFD06B94E15}" destId="{C14F3A87-C23A-43C7-965B-49DA1636C3AE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A422894-008D-461B-8DD4-5D1ED7F543AD}" type="doc">
      <dgm:prSet loTypeId="urn:diagrams.loki3.com/VaryingWidth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6633025C-4E8D-4B97-87D5-949EC7994F43}">
      <dgm:prSet/>
      <dgm:spPr/>
      <dgm:t>
        <a:bodyPr/>
        <a:lstStyle/>
        <a:p>
          <a:r>
            <a:rPr lang="hr-HR" dirty="0"/>
            <a:t>Conclusions</a:t>
          </a:r>
          <a:endParaRPr lang="de-DE" dirty="0"/>
        </a:p>
      </dgm:t>
    </dgm:pt>
    <dgm:pt modelId="{7AA36995-C97F-4818-BEB6-C169826A9A07}" type="parTrans" cxnId="{D89955FE-FB00-4CB0-9870-7F3CFABD58C0}">
      <dgm:prSet/>
      <dgm:spPr/>
      <dgm:t>
        <a:bodyPr/>
        <a:lstStyle/>
        <a:p>
          <a:endParaRPr lang="de-DE"/>
        </a:p>
      </dgm:t>
    </dgm:pt>
    <dgm:pt modelId="{8ADD4F4F-BDA7-4A2B-9EBF-D7BE8EF496FB}" type="sibTrans" cxnId="{D89955FE-FB00-4CB0-9870-7F3CFABD58C0}">
      <dgm:prSet/>
      <dgm:spPr/>
      <dgm:t>
        <a:bodyPr/>
        <a:lstStyle/>
        <a:p>
          <a:endParaRPr lang="de-DE"/>
        </a:p>
      </dgm:t>
    </dgm:pt>
    <dgm:pt modelId="{C7A51930-8B12-41F4-B93D-107E1A00C002}" type="pres">
      <dgm:prSet presAssocID="{BA422894-008D-461B-8DD4-5D1ED7F543AD}" presName="Name0" presStyleCnt="0">
        <dgm:presLayoutVars>
          <dgm:resizeHandles/>
        </dgm:presLayoutVars>
      </dgm:prSet>
      <dgm:spPr/>
    </dgm:pt>
    <dgm:pt modelId="{2E5C093A-1164-450E-9336-49E936EB88ED}" type="pres">
      <dgm:prSet presAssocID="{6633025C-4E8D-4B97-87D5-949EC7994F43}" presName="text" presStyleLbl="node1" presStyleIdx="0" presStyleCnt="1">
        <dgm:presLayoutVars>
          <dgm:bulletEnabled val="1"/>
        </dgm:presLayoutVars>
      </dgm:prSet>
      <dgm:spPr/>
    </dgm:pt>
  </dgm:ptLst>
  <dgm:cxnLst>
    <dgm:cxn modelId="{023655C9-D283-4A55-ABD1-4B3875ED9954}" type="presOf" srcId="{6633025C-4E8D-4B97-87D5-949EC7994F43}" destId="{2E5C093A-1164-450E-9336-49E936EB88ED}" srcOrd="0" destOrd="0" presId="urn:diagrams.loki3.com/VaryingWidthList"/>
    <dgm:cxn modelId="{5786FEEE-4D0E-41AA-8E35-B433C586C180}" type="presOf" srcId="{BA422894-008D-461B-8DD4-5D1ED7F543AD}" destId="{C7A51930-8B12-41F4-B93D-107E1A00C002}" srcOrd="0" destOrd="0" presId="urn:diagrams.loki3.com/VaryingWidthList"/>
    <dgm:cxn modelId="{D89955FE-FB00-4CB0-9870-7F3CFABD58C0}" srcId="{BA422894-008D-461B-8DD4-5D1ED7F543AD}" destId="{6633025C-4E8D-4B97-87D5-949EC7994F43}" srcOrd="0" destOrd="0" parTransId="{7AA36995-C97F-4818-BEB6-C169826A9A07}" sibTransId="{8ADD4F4F-BDA7-4A2B-9EBF-D7BE8EF496FB}"/>
    <dgm:cxn modelId="{B5FEAEF7-DE3E-433C-A866-78226452EB37}" type="presParOf" srcId="{C7A51930-8B12-41F4-B93D-107E1A00C002}" destId="{2E5C093A-1164-450E-9336-49E936EB88ED}" srcOrd="0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E818108-5661-480A-8993-5FA71026FAF1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25D2CF98-A552-429C-B9A8-DCFBF4029F88}">
      <dgm:prSet custT="1"/>
      <dgm:spPr/>
      <dgm:t>
        <a:bodyPr/>
        <a:lstStyle/>
        <a:p>
          <a:r>
            <a:rPr lang="hr-HR" sz="2800" dirty="0"/>
            <a:t>The accuracy of the scanner is not affected by the color of the item</a:t>
          </a:r>
          <a:endParaRPr lang="de-DE" sz="2800" dirty="0"/>
        </a:p>
      </dgm:t>
    </dgm:pt>
    <dgm:pt modelId="{CC58D747-2E77-4AF4-BB7F-0138927B7325}" type="parTrans" cxnId="{837BEFE1-88FB-4883-AAA4-A3DC51B6EBDA}">
      <dgm:prSet/>
      <dgm:spPr/>
      <dgm:t>
        <a:bodyPr/>
        <a:lstStyle/>
        <a:p>
          <a:endParaRPr lang="de-DE"/>
        </a:p>
      </dgm:t>
    </dgm:pt>
    <dgm:pt modelId="{20357693-3205-40E6-B3F7-82EA48523664}" type="sibTrans" cxnId="{837BEFE1-88FB-4883-AAA4-A3DC51B6EBDA}">
      <dgm:prSet/>
      <dgm:spPr/>
      <dgm:t>
        <a:bodyPr/>
        <a:lstStyle/>
        <a:p>
          <a:endParaRPr lang="de-DE"/>
        </a:p>
      </dgm:t>
    </dgm:pt>
    <dgm:pt modelId="{50BC3408-1E20-4AC1-B776-3289235DCA32}">
      <dgm:prSet custT="1"/>
      <dgm:spPr/>
      <dgm:t>
        <a:bodyPr/>
        <a:lstStyle/>
        <a:p>
          <a:r>
            <a:rPr lang="hr-HR" sz="2800" dirty="0"/>
            <a:t>The different materials do not have any effect on the scanning</a:t>
          </a:r>
          <a:endParaRPr lang="de-DE" sz="2800" dirty="0"/>
        </a:p>
      </dgm:t>
    </dgm:pt>
    <dgm:pt modelId="{B952A983-367B-4F7C-8ED9-73BF1E4ED3CA}" type="parTrans" cxnId="{85D449A5-8DEB-4E44-BD26-5BD7B65BFF56}">
      <dgm:prSet/>
      <dgm:spPr/>
      <dgm:t>
        <a:bodyPr/>
        <a:lstStyle/>
        <a:p>
          <a:endParaRPr lang="de-DE"/>
        </a:p>
      </dgm:t>
    </dgm:pt>
    <dgm:pt modelId="{585B63A1-74E6-43F3-9048-71670F854933}" type="sibTrans" cxnId="{85D449A5-8DEB-4E44-BD26-5BD7B65BFF56}">
      <dgm:prSet/>
      <dgm:spPr/>
      <dgm:t>
        <a:bodyPr/>
        <a:lstStyle/>
        <a:p>
          <a:endParaRPr lang="de-DE"/>
        </a:p>
      </dgm:t>
    </dgm:pt>
    <dgm:pt modelId="{B2C4A538-A48C-4539-920A-52FE5BAC3B88}">
      <dgm:prSet custT="1"/>
      <dgm:spPr/>
      <dgm:t>
        <a:bodyPr/>
        <a:lstStyle/>
        <a:p>
          <a:r>
            <a:rPr lang="hr-HR" sz="2800" dirty="0"/>
            <a:t>Reflective surface decreases scanners accuracy</a:t>
          </a:r>
          <a:endParaRPr lang="de-DE" sz="2800" dirty="0"/>
        </a:p>
      </dgm:t>
    </dgm:pt>
    <dgm:pt modelId="{86FC9905-B8F7-48BC-8688-8F0E0C3BA5B5}" type="parTrans" cxnId="{464E49CA-8763-4B63-A34A-6DBCA9468FB1}">
      <dgm:prSet/>
      <dgm:spPr/>
      <dgm:t>
        <a:bodyPr/>
        <a:lstStyle/>
        <a:p>
          <a:endParaRPr lang="de-DE"/>
        </a:p>
      </dgm:t>
    </dgm:pt>
    <dgm:pt modelId="{250F4451-EA41-4A42-9F3E-D2153A1E3437}" type="sibTrans" cxnId="{464E49CA-8763-4B63-A34A-6DBCA9468FB1}">
      <dgm:prSet/>
      <dgm:spPr/>
      <dgm:t>
        <a:bodyPr/>
        <a:lstStyle/>
        <a:p>
          <a:endParaRPr lang="de-DE"/>
        </a:p>
      </dgm:t>
    </dgm:pt>
    <dgm:pt modelId="{6A10B850-4A10-4E5E-98BA-AEEA616755B6}">
      <dgm:prSet custT="1"/>
      <dgm:spPr/>
      <dgm:t>
        <a:bodyPr/>
        <a:lstStyle/>
        <a:p>
          <a:r>
            <a:rPr lang="hr-HR" sz="2800" dirty="0"/>
            <a:t>2 mm maximum noted error</a:t>
          </a:r>
          <a:endParaRPr lang="de-DE" sz="2800" dirty="0"/>
        </a:p>
      </dgm:t>
    </dgm:pt>
    <dgm:pt modelId="{DEC13BE6-AEF8-4D16-94F6-6815021D4A80}" type="parTrans" cxnId="{D722534A-3D31-4454-AEEF-625BC8E94A68}">
      <dgm:prSet/>
      <dgm:spPr/>
      <dgm:t>
        <a:bodyPr/>
        <a:lstStyle/>
        <a:p>
          <a:endParaRPr lang="de-DE"/>
        </a:p>
      </dgm:t>
    </dgm:pt>
    <dgm:pt modelId="{CC36C2DD-E594-438D-BFD5-FCBBCCC4592A}" type="sibTrans" cxnId="{D722534A-3D31-4454-AEEF-625BC8E94A68}">
      <dgm:prSet/>
      <dgm:spPr/>
      <dgm:t>
        <a:bodyPr/>
        <a:lstStyle/>
        <a:p>
          <a:endParaRPr lang="de-DE"/>
        </a:p>
      </dgm:t>
    </dgm:pt>
    <dgm:pt modelId="{18D896B2-3992-47A8-9B87-8690ECE94304}">
      <dgm:prSet custT="1"/>
      <dgm:spPr/>
      <dgm:t>
        <a:bodyPr/>
        <a:lstStyle/>
        <a:p>
          <a:r>
            <a:rPr lang="en-US" sz="2800" dirty="0"/>
            <a:t>The cost is much lower than </a:t>
          </a:r>
          <a:r>
            <a:rPr lang="hr-HR" sz="2800" dirty="0"/>
            <a:t>existing</a:t>
          </a:r>
          <a:r>
            <a:rPr lang="en-US" sz="2800" dirty="0"/>
            <a:t> solution</a:t>
          </a:r>
          <a:endParaRPr lang="de-DE" sz="2800" dirty="0"/>
        </a:p>
      </dgm:t>
    </dgm:pt>
    <dgm:pt modelId="{D834C822-864C-47B9-8F29-51FB77E74CDF}" type="parTrans" cxnId="{E0133C57-D432-4694-9102-1B6640281B83}">
      <dgm:prSet/>
      <dgm:spPr/>
      <dgm:t>
        <a:bodyPr/>
        <a:lstStyle/>
        <a:p>
          <a:endParaRPr lang="de-DE"/>
        </a:p>
      </dgm:t>
    </dgm:pt>
    <dgm:pt modelId="{A46CC2F8-FCE3-4DCD-8596-233BDF4EF3E2}" type="sibTrans" cxnId="{E0133C57-D432-4694-9102-1B6640281B83}">
      <dgm:prSet/>
      <dgm:spPr/>
      <dgm:t>
        <a:bodyPr/>
        <a:lstStyle/>
        <a:p>
          <a:endParaRPr lang="de-DE"/>
        </a:p>
      </dgm:t>
    </dgm:pt>
    <dgm:pt modelId="{AF04EF35-4727-4ABB-8AE5-4D73313C1797}">
      <dgm:prSet custT="1"/>
      <dgm:spPr/>
      <dgm:t>
        <a:bodyPr/>
        <a:lstStyle/>
        <a:p>
          <a:r>
            <a:rPr lang="hr-HR" sz="2800" dirty="0"/>
            <a:t>Room to improve IR sensor and still be competitive</a:t>
          </a:r>
          <a:endParaRPr lang="de-DE" sz="2800" dirty="0"/>
        </a:p>
      </dgm:t>
    </dgm:pt>
    <dgm:pt modelId="{61F52166-333A-4A5D-92E7-8CFEC5ACC364}" type="parTrans" cxnId="{A0AB1A6B-83A6-4B87-AE61-115DAE3DC15F}">
      <dgm:prSet/>
      <dgm:spPr/>
      <dgm:t>
        <a:bodyPr/>
        <a:lstStyle/>
        <a:p>
          <a:endParaRPr lang="de-DE"/>
        </a:p>
      </dgm:t>
    </dgm:pt>
    <dgm:pt modelId="{16EA239A-DAE7-4FC9-B88B-50170328661E}" type="sibTrans" cxnId="{A0AB1A6B-83A6-4B87-AE61-115DAE3DC15F}">
      <dgm:prSet/>
      <dgm:spPr/>
      <dgm:t>
        <a:bodyPr/>
        <a:lstStyle/>
        <a:p>
          <a:endParaRPr lang="de-DE"/>
        </a:p>
      </dgm:t>
    </dgm:pt>
    <dgm:pt modelId="{C253182A-55BB-48D3-92AB-1352F1580C6B}" type="pres">
      <dgm:prSet presAssocID="{2E818108-5661-480A-8993-5FA71026FAF1}" presName="Name0" presStyleCnt="0">
        <dgm:presLayoutVars>
          <dgm:chMax val="7"/>
          <dgm:chPref val="7"/>
          <dgm:dir/>
        </dgm:presLayoutVars>
      </dgm:prSet>
      <dgm:spPr/>
    </dgm:pt>
    <dgm:pt modelId="{DB9C0113-A7C7-4AE2-8965-D1B6F64928B7}" type="pres">
      <dgm:prSet presAssocID="{2E818108-5661-480A-8993-5FA71026FAF1}" presName="Name1" presStyleCnt="0"/>
      <dgm:spPr/>
    </dgm:pt>
    <dgm:pt modelId="{490EA5E6-ABDB-4964-8C9E-0F463EFD090F}" type="pres">
      <dgm:prSet presAssocID="{2E818108-5661-480A-8993-5FA71026FAF1}" presName="cycle" presStyleCnt="0"/>
      <dgm:spPr/>
    </dgm:pt>
    <dgm:pt modelId="{487F3610-6D8A-4EC7-A6D2-816E3062654E}" type="pres">
      <dgm:prSet presAssocID="{2E818108-5661-480A-8993-5FA71026FAF1}" presName="srcNode" presStyleLbl="node1" presStyleIdx="0" presStyleCnt="6"/>
      <dgm:spPr/>
    </dgm:pt>
    <dgm:pt modelId="{4E6413C0-7B87-4049-AA3B-55F199612714}" type="pres">
      <dgm:prSet presAssocID="{2E818108-5661-480A-8993-5FA71026FAF1}" presName="conn" presStyleLbl="parChTrans1D2" presStyleIdx="0" presStyleCnt="1"/>
      <dgm:spPr/>
    </dgm:pt>
    <dgm:pt modelId="{860E3371-24FA-4B18-8D22-B613FDE5172A}" type="pres">
      <dgm:prSet presAssocID="{2E818108-5661-480A-8993-5FA71026FAF1}" presName="extraNode" presStyleLbl="node1" presStyleIdx="0" presStyleCnt="6"/>
      <dgm:spPr/>
    </dgm:pt>
    <dgm:pt modelId="{79A2CC74-9223-4B40-ACDF-D6F6EA78B645}" type="pres">
      <dgm:prSet presAssocID="{2E818108-5661-480A-8993-5FA71026FAF1}" presName="dstNode" presStyleLbl="node1" presStyleIdx="0" presStyleCnt="6"/>
      <dgm:spPr/>
    </dgm:pt>
    <dgm:pt modelId="{0963033F-2C0C-401E-B5C3-9DFAA08DE8DD}" type="pres">
      <dgm:prSet presAssocID="{25D2CF98-A552-429C-B9A8-DCFBF4029F88}" presName="text_1" presStyleLbl="node1" presStyleIdx="0" presStyleCnt="6">
        <dgm:presLayoutVars>
          <dgm:bulletEnabled val="1"/>
        </dgm:presLayoutVars>
      </dgm:prSet>
      <dgm:spPr/>
    </dgm:pt>
    <dgm:pt modelId="{71878DC6-3393-4B15-9E05-84D50D0E1C65}" type="pres">
      <dgm:prSet presAssocID="{25D2CF98-A552-429C-B9A8-DCFBF4029F88}" presName="accent_1" presStyleCnt="0"/>
      <dgm:spPr/>
    </dgm:pt>
    <dgm:pt modelId="{279CA8D1-F851-4B4B-832D-F6E0ADA4A1FA}" type="pres">
      <dgm:prSet presAssocID="{25D2CF98-A552-429C-B9A8-DCFBF4029F88}" presName="accentRepeatNode" presStyleLbl="solidFgAcc1" presStyleIdx="0" presStyleCnt="6"/>
      <dgm:spPr/>
    </dgm:pt>
    <dgm:pt modelId="{98012223-36EB-473B-9426-9485E85BAEF1}" type="pres">
      <dgm:prSet presAssocID="{50BC3408-1E20-4AC1-B776-3289235DCA32}" presName="text_2" presStyleLbl="node1" presStyleIdx="1" presStyleCnt="6">
        <dgm:presLayoutVars>
          <dgm:bulletEnabled val="1"/>
        </dgm:presLayoutVars>
      </dgm:prSet>
      <dgm:spPr/>
    </dgm:pt>
    <dgm:pt modelId="{2C9270F2-702F-4CC6-8A46-682503FD47B1}" type="pres">
      <dgm:prSet presAssocID="{50BC3408-1E20-4AC1-B776-3289235DCA32}" presName="accent_2" presStyleCnt="0"/>
      <dgm:spPr/>
    </dgm:pt>
    <dgm:pt modelId="{574B54F2-390F-4056-86AB-0A55D0412AC7}" type="pres">
      <dgm:prSet presAssocID="{50BC3408-1E20-4AC1-B776-3289235DCA32}" presName="accentRepeatNode" presStyleLbl="solidFgAcc1" presStyleIdx="1" presStyleCnt="6"/>
      <dgm:spPr/>
    </dgm:pt>
    <dgm:pt modelId="{CB0A7B9E-6075-4115-AD9E-28CF6810BD92}" type="pres">
      <dgm:prSet presAssocID="{B2C4A538-A48C-4539-920A-52FE5BAC3B88}" presName="text_3" presStyleLbl="node1" presStyleIdx="2" presStyleCnt="6">
        <dgm:presLayoutVars>
          <dgm:bulletEnabled val="1"/>
        </dgm:presLayoutVars>
      </dgm:prSet>
      <dgm:spPr/>
    </dgm:pt>
    <dgm:pt modelId="{9D29ABBA-B075-4CB1-935F-601C942A1C10}" type="pres">
      <dgm:prSet presAssocID="{B2C4A538-A48C-4539-920A-52FE5BAC3B88}" presName="accent_3" presStyleCnt="0"/>
      <dgm:spPr/>
    </dgm:pt>
    <dgm:pt modelId="{60A23DB5-6B44-48FA-9696-7E52270E070B}" type="pres">
      <dgm:prSet presAssocID="{B2C4A538-A48C-4539-920A-52FE5BAC3B88}" presName="accentRepeatNode" presStyleLbl="solidFgAcc1" presStyleIdx="2" presStyleCnt="6"/>
      <dgm:spPr/>
    </dgm:pt>
    <dgm:pt modelId="{7B5B2CFE-3492-4154-9177-BFF451A13A47}" type="pres">
      <dgm:prSet presAssocID="{6A10B850-4A10-4E5E-98BA-AEEA616755B6}" presName="text_4" presStyleLbl="node1" presStyleIdx="3" presStyleCnt="6">
        <dgm:presLayoutVars>
          <dgm:bulletEnabled val="1"/>
        </dgm:presLayoutVars>
      </dgm:prSet>
      <dgm:spPr/>
    </dgm:pt>
    <dgm:pt modelId="{AC614BFE-93B5-4A20-9802-8B542667DD5A}" type="pres">
      <dgm:prSet presAssocID="{6A10B850-4A10-4E5E-98BA-AEEA616755B6}" presName="accent_4" presStyleCnt="0"/>
      <dgm:spPr/>
    </dgm:pt>
    <dgm:pt modelId="{2BAB5592-9A47-45F1-8499-49AECB40E7D5}" type="pres">
      <dgm:prSet presAssocID="{6A10B850-4A10-4E5E-98BA-AEEA616755B6}" presName="accentRepeatNode" presStyleLbl="solidFgAcc1" presStyleIdx="3" presStyleCnt="6"/>
      <dgm:spPr/>
    </dgm:pt>
    <dgm:pt modelId="{324A1C07-C7EB-420A-98A7-8D895CC91790}" type="pres">
      <dgm:prSet presAssocID="{18D896B2-3992-47A8-9B87-8690ECE94304}" presName="text_5" presStyleLbl="node1" presStyleIdx="4" presStyleCnt="6">
        <dgm:presLayoutVars>
          <dgm:bulletEnabled val="1"/>
        </dgm:presLayoutVars>
      </dgm:prSet>
      <dgm:spPr/>
    </dgm:pt>
    <dgm:pt modelId="{C01A5421-83C5-40DF-85D4-18F2EE8D7563}" type="pres">
      <dgm:prSet presAssocID="{18D896B2-3992-47A8-9B87-8690ECE94304}" presName="accent_5" presStyleCnt="0"/>
      <dgm:spPr/>
    </dgm:pt>
    <dgm:pt modelId="{19ED700F-5FE6-441D-BDB3-C58368FE9E6E}" type="pres">
      <dgm:prSet presAssocID="{18D896B2-3992-47A8-9B87-8690ECE94304}" presName="accentRepeatNode" presStyleLbl="solidFgAcc1" presStyleIdx="4" presStyleCnt="6"/>
      <dgm:spPr/>
    </dgm:pt>
    <dgm:pt modelId="{BF836ED0-D950-4BEA-A374-73BF848176D1}" type="pres">
      <dgm:prSet presAssocID="{AF04EF35-4727-4ABB-8AE5-4D73313C1797}" presName="text_6" presStyleLbl="node1" presStyleIdx="5" presStyleCnt="6">
        <dgm:presLayoutVars>
          <dgm:bulletEnabled val="1"/>
        </dgm:presLayoutVars>
      </dgm:prSet>
      <dgm:spPr/>
    </dgm:pt>
    <dgm:pt modelId="{D35A94EE-1A08-48A0-96A9-39441DA3C818}" type="pres">
      <dgm:prSet presAssocID="{AF04EF35-4727-4ABB-8AE5-4D73313C1797}" presName="accent_6" presStyleCnt="0"/>
      <dgm:spPr/>
    </dgm:pt>
    <dgm:pt modelId="{B4C7E718-7379-4DC7-8677-9D71C49BFBAE}" type="pres">
      <dgm:prSet presAssocID="{AF04EF35-4727-4ABB-8AE5-4D73313C1797}" presName="accentRepeatNode" presStyleLbl="solidFgAcc1" presStyleIdx="5" presStyleCnt="6"/>
      <dgm:spPr/>
    </dgm:pt>
  </dgm:ptLst>
  <dgm:cxnLst>
    <dgm:cxn modelId="{B8E49309-921A-43E4-B746-4632DD696188}" type="presOf" srcId="{2E818108-5661-480A-8993-5FA71026FAF1}" destId="{C253182A-55BB-48D3-92AB-1352F1580C6B}" srcOrd="0" destOrd="0" presId="urn:microsoft.com/office/officeart/2008/layout/VerticalCurvedList"/>
    <dgm:cxn modelId="{E0E37E13-5BE6-442A-8FA5-E36DA3C00C02}" type="presOf" srcId="{B2C4A538-A48C-4539-920A-52FE5BAC3B88}" destId="{CB0A7B9E-6075-4115-AD9E-28CF6810BD92}" srcOrd="0" destOrd="0" presId="urn:microsoft.com/office/officeart/2008/layout/VerticalCurvedList"/>
    <dgm:cxn modelId="{36DDD91B-F27C-4963-A8E8-B29E3E961EF2}" type="presOf" srcId="{AF04EF35-4727-4ABB-8AE5-4D73313C1797}" destId="{BF836ED0-D950-4BEA-A374-73BF848176D1}" srcOrd="0" destOrd="0" presId="urn:microsoft.com/office/officeart/2008/layout/VerticalCurvedList"/>
    <dgm:cxn modelId="{FBD35328-BB48-41E7-8B76-49518D6FB05A}" type="presOf" srcId="{50BC3408-1E20-4AC1-B776-3289235DCA32}" destId="{98012223-36EB-473B-9426-9485E85BAEF1}" srcOrd="0" destOrd="0" presId="urn:microsoft.com/office/officeart/2008/layout/VerticalCurvedList"/>
    <dgm:cxn modelId="{F03BFA29-437D-4F95-85C5-657D13473B12}" type="presOf" srcId="{25D2CF98-A552-429C-B9A8-DCFBF4029F88}" destId="{0963033F-2C0C-401E-B5C3-9DFAA08DE8DD}" srcOrd="0" destOrd="0" presId="urn:microsoft.com/office/officeart/2008/layout/VerticalCurvedList"/>
    <dgm:cxn modelId="{D722534A-3D31-4454-AEEF-625BC8E94A68}" srcId="{2E818108-5661-480A-8993-5FA71026FAF1}" destId="{6A10B850-4A10-4E5E-98BA-AEEA616755B6}" srcOrd="3" destOrd="0" parTransId="{DEC13BE6-AEF8-4D16-94F6-6815021D4A80}" sibTransId="{CC36C2DD-E594-438D-BFD5-FCBBCCC4592A}"/>
    <dgm:cxn modelId="{A0AB1A6B-83A6-4B87-AE61-115DAE3DC15F}" srcId="{2E818108-5661-480A-8993-5FA71026FAF1}" destId="{AF04EF35-4727-4ABB-8AE5-4D73313C1797}" srcOrd="5" destOrd="0" parTransId="{61F52166-333A-4A5D-92E7-8CFEC5ACC364}" sibTransId="{16EA239A-DAE7-4FC9-B88B-50170328661E}"/>
    <dgm:cxn modelId="{2D1D9950-5EA1-458E-85BB-85F78C4D7860}" type="presOf" srcId="{20357693-3205-40E6-B3F7-82EA48523664}" destId="{4E6413C0-7B87-4049-AA3B-55F199612714}" srcOrd="0" destOrd="0" presId="urn:microsoft.com/office/officeart/2008/layout/VerticalCurvedList"/>
    <dgm:cxn modelId="{E0133C57-D432-4694-9102-1B6640281B83}" srcId="{2E818108-5661-480A-8993-5FA71026FAF1}" destId="{18D896B2-3992-47A8-9B87-8690ECE94304}" srcOrd="4" destOrd="0" parTransId="{D834C822-864C-47B9-8F29-51FB77E74CDF}" sibTransId="{A46CC2F8-FCE3-4DCD-8596-233BDF4EF3E2}"/>
    <dgm:cxn modelId="{17415996-6943-4629-A843-C784B70F0AC7}" type="presOf" srcId="{18D896B2-3992-47A8-9B87-8690ECE94304}" destId="{324A1C07-C7EB-420A-98A7-8D895CC91790}" srcOrd="0" destOrd="0" presId="urn:microsoft.com/office/officeart/2008/layout/VerticalCurvedList"/>
    <dgm:cxn modelId="{85D449A5-8DEB-4E44-BD26-5BD7B65BFF56}" srcId="{2E818108-5661-480A-8993-5FA71026FAF1}" destId="{50BC3408-1E20-4AC1-B776-3289235DCA32}" srcOrd="1" destOrd="0" parTransId="{B952A983-367B-4F7C-8ED9-73BF1E4ED3CA}" sibTransId="{585B63A1-74E6-43F3-9048-71670F854933}"/>
    <dgm:cxn modelId="{464E49CA-8763-4B63-A34A-6DBCA9468FB1}" srcId="{2E818108-5661-480A-8993-5FA71026FAF1}" destId="{B2C4A538-A48C-4539-920A-52FE5BAC3B88}" srcOrd="2" destOrd="0" parTransId="{86FC9905-B8F7-48BC-8688-8F0E0C3BA5B5}" sibTransId="{250F4451-EA41-4A42-9F3E-D2153A1E3437}"/>
    <dgm:cxn modelId="{837BEFE1-88FB-4883-AAA4-A3DC51B6EBDA}" srcId="{2E818108-5661-480A-8993-5FA71026FAF1}" destId="{25D2CF98-A552-429C-B9A8-DCFBF4029F88}" srcOrd="0" destOrd="0" parTransId="{CC58D747-2E77-4AF4-BB7F-0138927B7325}" sibTransId="{20357693-3205-40E6-B3F7-82EA48523664}"/>
    <dgm:cxn modelId="{79E197EA-0128-4B31-A0E3-B12960168DB7}" type="presOf" srcId="{6A10B850-4A10-4E5E-98BA-AEEA616755B6}" destId="{7B5B2CFE-3492-4154-9177-BFF451A13A47}" srcOrd="0" destOrd="0" presId="urn:microsoft.com/office/officeart/2008/layout/VerticalCurvedList"/>
    <dgm:cxn modelId="{F402EF18-6A99-4BD0-BE81-741F16294037}" type="presParOf" srcId="{C253182A-55BB-48D3-92AB-1352F1580C6B}" destId="{DB9C0113-A7C7-4AE2-8965-D1B6F64928B7}" srcOrd="0" destOrd="0" presId="urn:microsoft.com/office/officeart/2008/layout/VerticalCurvedList"/>
    <dgm:cxn modelId="{22A8EAF3-D9ED-45ED-8994-72BEB296766C}" type="presParOf" srcId="{DB9C0113-A7C7-4AE2-8965-D1B6F64928B7}" destId="{490EA5E6-ABDB-4964-8C9E-0F463EFD090F}" srcOrd="0" destOrd="0" presId="urn:microsoft.com/office/officeart/2008/layout/VerticalCurvedList"/>
    <dgm:cxn modelId="{AD762237-2A0B-4DC5-A4FC-5DF63709B689}" type="presParOf" srcId="{490EA5E6-ABDB-4964-8C9E-0F463EFD090F}" destId="{487F3610-6D8A-4EC7-A6D2-816E3062654E}" srcOrd="0" destOrd="0" presId="urn:microsoft.com/office/officeart/2008/layout/VerticalCurvedList"/>
    <dgm:cxn modelId="{CC798AAA-1CAA-44E5-9CA9-B5F3A7094A5E}" type="presParOf" srcId="{490EA5E6-ABDB-4964-8C9E-0F463EFD090F}" destId="{4E6413C0-7B87-4049-AA3B-55F199612714}" srcOrd="1" destOrd="0" presId="urn:microsoft.com/office/officeart/2008/layout/VerticalCurvedList"/>
    <dgm:cxn modelId="{817C6A3A-2339-4EBA-A8EA-53234127948F}" type="presParOf" srcId="{490EA5E6-ABDB-4964-8C9E-0F463EFD090F}" destId="{860E3371-24FA-4B18-8D22-B613FDE5172A}" srcOrd="2" destOrd="0" presId="urn:microsoft.com/office/officeart/2008/layout/VerticalCurvedList"/>
    <dgm:cxn modelId="{4FE50EA8-4D16-4275-B17C-D17A4D2ACBC2}" type="presParOf" srcId="{490EA5E6-ABDB-4964-8C9E-0F463EFD090F}" destId="{79A2CC74-9223-4B40-ACDF-D6F6EA78B645}" srcOrd="3" destOrd="0" presId="urn:microsoft.com/office/officeart/2008/layout/VerticalCurvedList"/>
    <dgm:cxn modelId="{D007219A-304D-4DEF-9505-5E0D50B1CAEF}" type="presParOf" srcId="{DB9C0113-A7C7-4AE2-8965-D1B6F64928B7}" destId="{0963033F-2C0C-401E-B5C3-9DFAA08DE8DD}" srcOrd="1" destOrd="0" presId="urn:microsoft.com/office/officeart/2008/layout/VerticalCurvedList"/>
    <dgm:cxn modelId="{28D7C755-07CC-4459-9BB8-740D95E8F412}" type="presParOf" srcId="{DB9C0113-A7C7-4AE2-8965-D1B6F64928B7}" destId="{71878DC6-3393-4B15-9E05-84D50D0E1C65}" srcOrd="2" destOrd="0" presId="urn:microsoft.com/office/officeart/2008/layout/VerticalCurvedList"/>
    <dgm:cxn modelId="{8E122D81-1D41-480C-8905-B510ECA166F9}" type="presParOf" srcId="{71878DC6-3393-4B15-9E05-84D50D0E1C65}" destId="{279CA8D1-F851-4B4B-832D-F6E0ADA4A1FA}" srcOrd="0" destOrd="0" presId="urn:microsoft.com/office/officeart/2008/layout/VerticalCurvedList"/>
    <dgm:cxn modelId="{DB17EF7F-DE54-4B22-A98F-50C3B272E87F}" type="presParOf" srcId="{DB9C0113-A7C7-4AE2-8965-D1B6F64928B7}" destId="{98012223-36EB-473B-9426-9485E85BAEF1}" srcOrd="3" destOrd="0" presId="urn:microsoft.com/office/officeart/2008/layout/VerticalCurvedList"/>
    <dgm:cxn modelId="{94F5A456-A12B-4DC5-9834-B01813D86075}" type="presParOf" srcId="{DB9C0113-A7C7-4AE2-8965-D1B6F64928B7}" destId="{2C9270F2-702F-4CC6-8A46-682503FD47B1}" srcOrd="4" destOrd="0" presId="urn:microsoft.com/office/officeart/2008/layout/VerticalCurvedList"/>
    <dgm:cxn modelId="{B84B274B-41E7-4A63-ADF3-40753732FA97}" type="presParOf" srcId="{2C9270F2-702F-4CC6-8A46-682503FD47B1}" destId="{574B54F2-390F-4056-86AB-0A55D0412AC7}" srcOrd="0" destOrd="0" presId="urn:microsoft.com/office/officeart/2008/layout/VerticalCurvedList"/>
    <dgm:cxn modelId="{0CCEB4BD-0F96-4F61-964D-BA92A460A5FF}" type="presParOf" srcId="{DB9C0113-A7C7-4AE2-8965-D1B6F64928B7}" destId="{CB0A7B9E-6075-4115-AD9E-28CF6810BD92}" srcOrd="5" destOrd="0" presId="urn:microsoft.com/office/officeart/2008/layout/VerticalCurvedList"/>
    <dgm:cxn modelId="{50614BAC-CB70-4328-A683-B07230A0999E}" type="presParOf" srcId="{DB9C0113-A7C7-4AE2-8965-D1B6F64928B7}" destId="{9D29ABBA-B075-4CB1-935F-601C942A1C10}" srcOrd="6" destOrd="0" presId="urn:microsoft.com/office/officeart/2008/layout/VerticalCurvedList"/>
    <dgm:cxn modelId="{26A2CC15-EF3A-4EF6-A1E7-49FB65B5C3DA}" type="presParOf" srcId="{9D29ABBA-B075-4CB1-935F-601C942A1C10}" destId="{60A23DB5-6B44-48FA-9696-7E52270E070B}" srcOrd="0" destOrd="0" presId="urn:microsoft.com/office/officeart/2008/layout/VerticalCurvedList"/>
    <dgm:cxn modelId="{828A3EB6-8F12-4C59-B0A0-21B51CB9CEF1}" type="presParOf" srcId="{DB9C0113-A7C7-4AE2-8965-D1B6F64928B7}" destId="{7B5B2CFE-3492-4154-9177-BFF451A13A47}" srcOrd="7" destOrd="0" presId="urn:microsoft.com/office/officeart/2008/layout/VerticalCurvedList"/>
    <dgm:cxn modelId="{9729EA0F-BEE1-4C92-8319-1129D9BF3CC6}" type="presParOf" srcId="{DB9C0113-A7C7-4AE2-8965-D1B6F64928B7}" destId="{AC614BFE-93B5-4A20-9802-8B542667DD5A}" srcOrd="8" destOrd="0" presId="urn:microsoft.com/office/officeart/2008/layout/VerticalCurvedList"/>
    <dgm:cxn modelId="{48FBE6E3-9F28-4D3D-9F66-2B106F075044}" type="presParOf" srcId="{AC614BFE-93B5-4A20-9802-8B542667DD5A}" destId="{2BAB5592-9A47-45F1-8499-49AECB40E7D5}" srcOrd="0" destOrd="0" presId="urn:microsoft.com/office/officeart/2008/layout/VerticalCurvedList"/>
    <dgm:cxn modelId="{263C6FAB-DF19-4906-8CF7-64F739150037}" type="presParOf" srcId="{DB9C0113-A7C7-4AE2-8965-D1B6F64928B7}" destId="{324A1C07-C7EB-420A-98A7-8D895CC91790}" srcOrd="9" destOrd="0" presId="urn:microsoft.com/office/officeart/2008/layout/VerticalCurvedList"/>
    <dgm:cxn modelId="{5FCB19C6-A1BB-4087-A2CD-272E69A12901}" type="presParOf" srcId="{DB9C0113-A7C7-4AE2-8965-D1B6F64928B7}" destId="{C01A5421-83C5-40DF-85D4-18F2EE8D7563}" srcOrd="10" destOrd="0" presId="urn:microsoft.com/office/officeart/2008/layout/VerticalCurvedList"/>
    <dgm:cxn modelId="{00667B36-29C2-448E-822C-10AF9A6FE4F4}" type="presParOf" srcId="{C01A5421-83C5-40DF-85D4-18F2EE8D7563}" destId="{19ED700F-5FE6-441D-BDB3-C58368FE9E6E}" srcOrd="0" destOrd="0" presId="urn:microsoft.com/office/officeart/2008/layout/VerticalCurvedList"/>
    <dgm:cxn modelId="{152A3878-A06D-48D3-9EFF-9B6AA018F2E5}" type="presParOf" srcId="{DB9C0113-A7C7-4AE2-8965-D1B6F64928B7}" destId="{BF836ED0-D950-4BEA-A374-73BF848176D1}" srcOrd="11" destOrd="0" presId="urn:microsoft.com/office/officeart/2008/layout/VerticalCurvedList"/>
    <dgm:cxn modelId="{7AEF1BB5-6307-4AB3-BFB6-D1B0EE00534C}" type="presParOf" srcId="{DB9C0113-A7C7-4AE2-8965-D1B6F64928B7}" destId="{D35A94EE-1A08-48A0-96A9-39441DA3C818}" srcOrd="12" destOrd="0" presId="urn:microsoft.com/office/officeart/2008/layout/VerticalCurvedList"/>
    <dgm:cxn modelId="{02C28562-2589-488C-B3E0-6C5165F17D6E}" type="presParOf" srcId="{D35A94EE-1A08-48A0-96A9-39441DA3C818}" destId="{B4C7E718-7379-4DC7-8677-9D71C49BFBA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34B89E-4D63-4CD2-8939-184C8EDA2B95}" type="doc">
      <dgm:prSet loTypeId="urn:microsoft.com/office/officeart/2008/layout/LinedList" loCatId="list" qsTypeId="urn:microsoft.com/office/officeart/2005/8/quickstyle/3d5" qsCatId="3D" csTypeId="urn:microsoft.com/office/officeart/2005/8/colors/colorful5" csCatId="colorful"/>
      <dgm:spPr/>
      <dgm:t>
        <a:bodyPr/>
        <a:lstStyle/>
        <a:p>
          <a:endParaRPr lang="de-DE"/>
        </a:p>
      </dgm:t>
    </dgm:pt>
    <dgm:pt modelId="{8401291C-D74A-4B8A-BD57-FA156ABA33BA}">
      <dgm:prSet custT="1"/>
      <dgm:spPr/>
      <dgm:t>
        <a:bodyPr/>
        <a:lstStyle/>
        <a:p>
          <a:r>
            <a:rPr lang="hr-HR" sz="2800" dirty="0"/>
            <a:t>Candidate:</a:t>
          </a:r>
          <a:endParaRPr lang="de-DE" sz="2800" dirty="0"/>
        </a:p>
      </dgm:t>
    </dgm:pt>
    <dgm:pt modelId="{5EDA15CF-DAE4-469F-AA2B-10921CDB4784}" type="parTrans" cxnId="{13AE0578-14F0-4F73-9502-67A4887E3D35}">
      <dgm:prSet/>
      <dgm:spPr/>
      <dgm:t>
        <a:bodyPr/>
        <a:lstStyle/>
        <a:p>
          <a:endParaRPr lang="de-DE"/>
        </a:p>
      </dgm:t>
    </dgm:pt>
    <dgm:pt modelId="{EDDDC4F4-047D-4603-A4D0-793E86845AA2}" type="sibTrans" cxnId="{13AE0578-14F0-4F73-9502-67A4887E3D35}">
      <dgm:prSet/>
      <dgm:spPr/>
      <dgm:t>
        <a:bodyPr/>
        <a:lstStyle/>
        <a:p>
          <a:endParaRPr lang="de-DE"/>
        </a:p>
      </dgm:t>
    </dgm:pt>
    <dgm:pt modelId="{A5CC8E66-BBA3-4BA7-9B45-194EAB992FBE}">
      <dgm:prSet custT="1"/>
      <dgm:spPr/>
      <dgm:t>
        <a:bodyPr/>
        <a:lstStyle/>
        <a:p>
          <a:r>
            <a:rPr lang="hr-HR" sz="2800" dirty="0"/>
            <a:t>Marko Pandža</a:t>
          </a:r>
          <a:endParaRPr lang="de-DE" sz="2800" dirty="0"/>
        </a:p>
      </dgm:t>
    </dgm:pt>
    <dgm:pt modelId="{113A372F-C926-41C9-89F8-3B3C5A535ECA}" type="parTrans" cxnId="{A7CF3686-9EAE-4CC4-A3CA-50854F24249A}">
      <dgm:prSet/>
      <dgm:spPr/>
      <dgm:t>
        <a:bodyPr/>
        <a:lstStyle/>
        <a:p>
          <a:endParaRPr lang="de-DE"/>
        </a:p>
      </dgm:t>
    </dgm:pt>
    <dgm:pt modelId="{8E56720F-9978-474A-BDE1-646E2F582C98}" type="sibTrans" cxnId="{A7CF3686-9EAE-4CC4-A3CA-50854F24249A}">
      <dgm:prSet/>
      <dgm:spPr/>
      <dgm:t>
        <a:bodyPr/>
        <a:lstStyle/>
        <a:p>
          <a:endParaRPr lang="de-DE"/>
        </a:p>
      </dgm:t>
    </dgm:pt>
    <dgm:pt modelId="{EDB99309-5974-41BA-BC57-19DB849123BC}" type="pres">
      <dgm:prSet presAssocID="{1734B89E-4D63-4CD2-8939-184C8EDA2B95}" presName="vert0" presStyleCnt="0">
        <dgm:presLayoutVars>
          <dgm:dir/>
          <dgm:animOne val="branch"/>
          <dgm:animLvl val="lvl"/>
        </dgm:presLayoutVars>
      </dgm:prSet>
      <dgm:spPr/>
    </dgm:pt>
    <dgm:pt modelId="{458B8197-0A5F-418C-9364-1818C82596C1}" type="pres">
      <dgm:prSet presAssocID="{8401291C-D74A-4B8A-BD57-FA156ABA33BA}" presName="thickLine" presStyleLbl="alignNode1" presStyleIdx="0" presStyleCnt="2"/>
      <dgm:spPr/>
    </dgm:pt>
    <dgm:pt modelId="{23CA710F-55DC-4808-8329-CAB7D19F5ED5}" type="pres">
      <dgm:prSet presAssocID="{8401291C-D74A-4B8A-BD57-FA156ABA33BA}" presName="horz1" presStyleCnt="0"/>
      <dgm:spPr/>
    </dgm:pt>
    <dgm:pt modelId="{5A218091-154F-4583-A284-69F292467BFF}" type="pres">
      <dgm:prSet presAssocID="{8401291C-D74A-4B8A-BD57-FA156ABA33BA}" presName="tx1" presStyleLbl="revTx" presStyleIdx="0" presStyleCnt="2"/>
      <dgm:spPr/>
    </dgm:pt>
    <dgm:pt modelId="{BFD2328A-24DC-49DC-9806-CB045812DF7D}" type="pres">
      <dgm:prSet presAssocID="{8401291C-D74A-4B8A-BD57-FA156ABA33BA}" presName="vert1" presStyleCnt="0"/>
      <dgm:spPr/>
    </dgm:pt>
    <dgm:pt modelId="{2233CBC9-74E0-4ECB-AB2A-A61457A1271B}" type="pres">
      <dgm:prSet presAssocID="{A5CC8E66-BBA3-4BA7-9B45-194EAB992FBE}" presName="thickLine" presStyleLbl="alignNode1" presStyleIdx="1" presStyleCnt="2"/>
      <dgm:spPr/>
    </dgm:pt>
    <dgm:pt modelId="{BA9B1E18-B9A0-495A-94F2-A96BBD9790D1}" type="pres">
      <dgm:prSet presAssocID="{A5CC8E66-BBA3-4BA7-9B45-194EAB992FBE}" presName="horz1" presStyleCnt="0"/>
      <dgm:spPr/>
    </dgm:pt>
    <dgm:pt modelId="{7844ACE3-3293-4913-9887-C6F512DCD8D6}" type="pres">
      <dgm:prSet presAssocID="{A5CC8E66-BBA3-4BA7-9B45-194EAB992FBE}" presName="tx1" presStyleLbl="revTx" presStyleIdx="1" presStyleCnt="2"/>
      <dgm:spPr/>
    </dgm:pt>
    <dgm:pt modelId="{CED693DD-1395-457C-A4CC-6CA84E7207B5}" type="pres">
      <dgm:prSet presAssocID="{A5CC8E66-BBA3-4BA7-9B45-194EAB992FBE}" presName="vert1" presStyleCnt="0"/>
      <dgm:spPr/>
    </dgm:pt>
  </dgm:ptLst>
  <dgm:cxnLst>
    <dgm:cxn modelId="{56897650-BEB6-44AB-B415-60A2B496C5FA}" type="presOf" srcId="{8401291C-D74A-4B8A-BD57-FA156ABA33BA}" destId="{5A218091-154F-4583-A284-69F292467BFF}" srcOrd="0" destOrd="0" presId="urn:microsoft.com/office/officeart/2008/layout/LinedList"/>
    <dgm:cxn modelId="{13AE0578-14F0-4F73-9502-67A4887E3D35}" srcId="{1734B89E-4D63-4CD2-8939-184C8EDA2B95}" destId="{8401291C-D74A-4B8A-BD57-FA156ABA33BA}" srcOrd="0" destOrd="0" parTransId="{5EDA15CF-DAE4-469F-AA2B-10921CDB4784}" sibTransId="{EDDDC4F4-047D-4603-A4D0-793E86845AA2}"/>
    <dgm:cxn modelId="{A7CF3686-9EAE-4CC4-A3CA-50854F24249A}" srcId="{1734B89E-4D63-4CD2-8939-184C8EDA2B95}" destId="{A5CC8E66-BBA3-4BA7-9B45-194EAB992FBE}" srcOrd="1" destOrd="0" parTransId="{113A372F-C926-41C9-89F8-3B3C5A535ECA}" sibTransId="{8E56720F-9978-474A-BDE1-646E2F582C98}"/>
    <dgm:cxn modelId="{FF1C9688-4584-4C61-8B36-A3E4FAE1CCE4}" type="presOf" srcId="{A5CC8E66-BBA3-4BA7-9B45-194EAB992FBE}" destId="{7844ACE3-3293-4913-9887-C6F512DCD8D6}" srcOrd="0" destOrd="0" presId="urn:microsoft.com/office/officeart/2008/layout/LinedList"/>
    <dgm:cxn modelId="{1DFAFBE2-6564-4CE3-B68F-7E25BC952F17}" type="presOf" srcId="{1734B89E-4D63-4CD2-8939-184C8EDA2B95}" destId="{EDB99309-5974-41BA-BC57-19DB849123BC}" srcOrd="0" destOrd="0" presId="urn:microsoft.com/office/officeart/2008/layout/LinedList"/>
    <dgm:cxn modelId="{CD3DE478-FFB5-4219-84D9-A5FB1D1608CC}" type="presParOf" srcId="{EDB99309-5974-41BA-BC57-19DB849123BC}" destId="{458B8197-0A5F-418C-9364-1818C82596C1}" srcOrd="0" destOrd="0" presId="urn:microsoft.com/office/officeart/2008/layout/LinedList"/>
    <dgm:cxn modelId="{CE0CCD69-4599-4A7B-BAC1-47E1BB25BD01}" type="presParOf" srcId="{EDB99309-5974-41BA-BC57-19DB849123BC}" destId="{23CA710F-55DC-4808-8329-CAB7D19F5ED5}" srcOrd="1" destOrd="0" presId="urn:microsoft.com/office/officeart/2008/layout/LinedList"/>
    <dgm:cxn modelId="{44D740FE-99CC-44D9-9FC1-84AE9F459B0B}" type="presParOf" srcId="{23CA710F-55DC-4808-8329-CAB7D19F5ED5}" destId="{5A218091-154F-4583-A284-69F292467BFF}" srcOrd="0" destOrd="0" presId="urn:microsoft.com/office/officeart/2008/layout/LinedList"/>
    <dgm:cxn modelId="{7E389FC8-BB0C-49B2-87A0-59EF3B5A7790}" type="presParOf" srcId="{23CA710F-55DC-4808-8329-CAB7D19F5ED5}" destId="{BFD2328A-24DC-49DC-9806-CB045812DF7D}" srcOrd="1" destOrd="0" presId="urn:microsoft.com/office/officeart/2008/layout/LinedList"/>
    <dgm:cxn modelId="{24DE3F38-61D6-4C9A-813E-BFEB4703DDAA}" type="presParOf" srcId="{EDB99309-5974-41BA-BC57-19DB849123BC}" destId="{2233CBC9-74E0-4ECB-AB2A-A61457A1271B}" srcOrd="2" destOrd="0" presId="urn:microsoft.com/office/officeart/2008/layout/LinedList"/>
    <dgm:cxn modelId="{CCCB2EBB-DBC1-4992-AF43-1651D3A42F80}" type="presParOf" srcId="{EDB99309-5974-41BA-BC57-19DB849123BC}" destId="{BA9B1E18-B9A0-495A-94F2-A96BBD9790D1}" srcOrd="3" destOrd="0" presId="urn:microsoft.com/office/officeart/2008/layout/LinedList"/>
    <dgm:cxn modelId="{BC9E358C-E162-4B1F-9D3A-47DF5B93F654}" type="presParOf" srcId="{BA9B1E18-B9A0-495A-94F2-A96BBD9790D1}" destId="{7844ACE3-3293-4913-9887-C6F512DCD8D6}" srcOrd="0" destOrd="0" presId="urn:microsoft.com/office/officeart/2008/layout/LinedList"/>
    <dgm:cxn modelId="{AB44BBC3-EAFA-4E91-966E-02B8A20B297B}" type="presParOf" srcId="{BA9B1E18-B9A0-495A-94F2-A96BBD9790D1}" destId="{CED693DD-1395-457C-A4CC-6CA84E7207B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A021127-11B6-485F-A647-044A11DB278F}" type="doc">
      <dgm:prSet loTypeId="urn:microsoft.com/office/officeart/2008/layout/LinedList" loCatId="list" qsTypeId="urn:microsoft.com/office/officeart/2005/8/quickstyle/3d5" qsCatId="3D" csTypeId="urn:microsoft.com/office/officeart/2005/8/colors/colorful5" csCatId="colorful"/>
      <dgm:spPr/>
      <dgm:t>
        <a:bodyPr/>
        <a:lstStyle/>
        <a:p>
          <a:endParaRPr lang="de-DE"/>
        </a:p>
      </dgm:t>
    </dgm:pt>
    <dgm:pt modelId="{47BAB477-982E-4B2F-845C-80F42281742C}">
      <dgm:prSet custT="1"/>
      <dgm:spPr/>
      <dgm:t>
        <a:bodyPr/>
        <a:lstStyle/>
        <a:p>
          <a:r>
            <a:rPr lang="hr-HR" sz="2800" dirty="0"/>
            <a:t>Supervisor:</a:t>
          </a:r>
          <a:br>
            <a:rPr lang="hr-HR" sz="2800" dirty="0"/>
          </a:br>
          <a:r>
            <a:rPr lang="hr-HR" sz="2800" dirty="0"/>
            <a:t>Prof. Tullio Facchinetti</a:t>
          </a:r>
          <a:endParaRPr lang="de-DE" sz="2800" dirty="0"/>
        </a:p>
      </dgm:t>
    </dgm:pt>
    <dgm:pt modelId="{2D028A2A-9152-4A57-9271-472E2A7859C7}" type="parTrans" cxnId="{A22BE907-E944-4DC4-AEB3-75F3F48FC1E0}">
      <dgm:prSet/>
      <dgm:spPr/>
      <dgm:t>
        <a:bodyPr/>
        <a:lstStyle/>
        <a:p>
          <a:endParaRPr lang="de-DE"/>
        </a:p>
      </dgm:t>
    </dgm:pt>
    <dgm:pt modelId="{6FD28190-3E4A-4B8B-BF6D-ADFCD6CA01A5}" type="sibTrans" cxnId="{A22BE907-E944-4DC4-AEB3-75F3F48FC1E0}">
      <dgm:prSet/>
      <dgm:spPr/>
      <dgm:t>
        <a:bodyPr/>
        <a:lstStyle/>
        <a:p>
          <a:endParaRPr lang="de-DE"/>
        </a:p>
      </dgm:t>
    </dgm:pt>
    <dgm:pt modelId="{A2C9DC59-AC68-493F-82CE-B9CDF985D221}" type="pres">
      <dgm:prSet presAssocID="{7A021127-11B6-485F-A647-044A11DB278F}" presName="vert0" presStyleCnt="0">
        <dgm:presLayoutVars>
          <dgm:dir/>
          <dgm:animOne val="branch"/>
          <dgm:animLvl val="lvl"/>
        </dgm:presLayoutVars>
      </dgm:prSet>
      <dgm:spPr/>
    </dgm:pt>
    <dgm:pt modelId="{234E6CF9-3AF0-4BBF-B968-03C90F113F18}" type="pres">
      <dgm:prSet presAssocID="{47BAB477-982E-4B2F-845C-80F42281742C}" presName="thickLine" presStyleLbl="alignNode1" presStyleIdx="0" presStyleCnt="1"/>
      <dgm:spPr/>
    </dgm:pt>
    <dgm:pt modelId="{D83AACD4-64A4-4880-95E5-B5B6C754A406}" type="pres">
      <dgm:prSet presAssocID="{47BAB477-982E-4B2F-845C-80F42281742C}" presName="horz1" presStyleCnt="0"/>
      <dgm:spPr/>
    </dgm:pt>
    <dgm:pt modelId="{5F2672C7-E5DE-4553-AB89-3AF8626BE991}" type="pres">
      <dgm:prSet presAssocID="{47BAB477-982E-4B2F-845C-80F42281742C}" presName="tx1" presStyleLbl="revTx" presStyleIdx="0" presStyleCnt="1"/>
      <dgm:spPr/>
    </dgm:pt>
    <dgm:pt modelId="{F9189264-D9B3-4123-AE89-5AEB46B3C6AC}" type="pres">
      <dgm:prSet presAssocID="{47BAB477-982E-4B2F-845C-80F42281742C}" presName="vert1" presStyleCnt="0"/>
      <dgm:spPr/>
    </dgm:pt>
  </dgm:ptLst>
  <dgm:cxnLst>
    <dgm:cxn modelId="{A22BE907-E944-4DC4-AEB3-75F3F48FC1E0}" srcId="{7A021127-11B6-485F-A647-044A11DB278F}" destId="{47BAB477-982E-4B2F-845C-80F42281742C}" srcOrd="0" destOrd="0" parTransId="{2D028A2A-9152-4A57-9271-472E2A7859C7}" sibTransId="{6FD28190-3E4A-4B8B-BF6D-ADFCD6CA01A5}"/>
    <dgm:cxn modelId="{9164A468-39E0-4415-AB94-320E90C62A5E}" type="presOf" srcId="{47BAB477-982E-4B2F-845C-80F42281742C}" destId="{5F2672C7-E5DE-4553-AB89-3AF8626BE991}" srcOrd="0" destOrd="0" presId="urn:microsoft.com/office/officeart/2008/layout/LinedList"/>
    <dgm:cxn modelId="{4635D770-643F-4C54-9069-064122955E18}" type="presOf" srcId="{7A021127-11B6-485F-A647-044A11DB278F}" destId="{A2C9DC59-AC68-493F-82CE-B9CDF985D221}" srcOrd="0" destOrd="0" presId="urn:microsoft.com/office/officeart/2008/layout/LinedList"/>
    <dgm:cxn modelId="{E2C75BB9-D7AF-4D6C-88CC-60412384500C}" type="presParOf" srcId="{A2C9DC59-AC68-493F-82CE-B9CDF985D221}" destId="{234E6CF9-3AF0-4BBF-B968-03C90F113F18}" srcOrd="0" destOrd="0" presId="urn:microsoft.com/office/officeart/2008/layout/LinedList"/>
    <dgm:cxn modelId="{D854AAF3-2D74-4EEC-B7A8-5D11B3127933}" type="presParOf" srcId="{A2C9DC59-AC68-493F-82CE-B9CDF985D221}" destId="{D83AACD4-64A4-4880-95E5-B5B6C754A406}" srcOrd="1" destOrd="0" presId="urn:microsoft.com/office/officeart/2008/layout/LinedList"/>
    <dgm:cxn modelId="{56107959-56E2-49AA-BA67-0AB336966A6A}" type="presParOf" srcId="{D83AACD4-64A4-4880-95E5-B5B6C754A406}" destId="{5F2672C7-E5DE-4553-AB89-3AF8626BE991}" srcOrd="0" destOrd="0" presId="urn:microsoft.com/office/officeart/2008/layout/LinedList"/>
    <dgm:cxn modelId="{58184A14-D8FD-43FD-BB01-E51CFA1BA355}" type="presParOf" srcId="{D83AACD4-64A4-4880-95E5-B5B6C754A406}" destId="{F9189264-D9B3-4123-AE89-5AEB46B3C6A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6C9488-FBF2-4B2B-BC27-4144C423AA5A}" type="doc">
      <dgm:prSet loTypeId="urn:microsoft.com/office/officeart/2008/layout/LinedList" loCatId="list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81037B8-B4E9-4D58-82BA-A5B293ABC262}">
      <dgm:prSet custT="1"/>
      <dgm:spPr/>
      <dgm:t>
        <a:bodyPr/>
        <a:lstStyle/>
        <a:p>
          <a:r>
            <a:rPr lang="en-US" sz="2000" b="1" dirty="0"/>
            <a:t>University of Pavia</a:t>
          </a:r>
          <a:r>
            <a:rPr lang="hr-HR" sz="2000" b="1" dirty="0"/>
            <a:t>	</a:t>
          </a:r>
          <a:endParaRPr lang="de-DE" sz="2000" dirty="0"/>
        </a:p>
      </dgm:t>
    </dgm:pt>
    <dgm:pt modelId="{015075E8-8178-47F7-A4EC-769D10954AA4}" type="sibTrans" cxnId="{7A5700CE-C219-4BDC-AD4B-BE1AB2EA09E0}">
      <dgm:prSet/>
      <dgm:spPr/>
      <dgm:t>
        <a:bodyPr/>
        <a:lstStyle/>
        <a:p>
          <a:endParaRPr lang="de-DE"/>
        </a:p>
      </dgm:t>
    </dgm:pt>
    <dgm:pt modelId="{F3356DEB-BD55-4DA4-912C-B799F2C7E291}" type="parTrans" cxnId="{7A5700CE-C219-4BDC-AD4B-BE1AB2EA09E0}">
      <dgm:prSet/>
      <dgm:spPr/>
      <dgm:t>
        <a:bodyPr/>
        <a:lstStyle/>
        <a:p>
          <a:endParaRPr lang="de-DE"/>
        </a:p>
      </dgm:t>
    </dgm:pt>
    <dgm:pt modelId="{AC7475E7-1D6E-4BA0-917F-50036C026344}">
      <dgm:prSet custT="1"/>
      <dgm:spPr/>
      <dgm:t>
        <a:bodyPr/>
        <a:lstStyle/>
        <a:p>
          <a:r>
            <a:rPr lang="en-US" sz="2000" b="1" dirty="0"/>
            <a:t>Faculty of Engineering Department of Electrical,</a:t>
          </a:r>
          <a:endParaRPr lang="de-DE" sz="2000" dirty="0"/>
        </a:p>
      </dgm:t>
    </dgm:pt>
    <dgm:pt modelId="{D007B228-3B29-4351-81F0-92CD03967AE5}" type="sibTrans" cxnId="{7C128B7D-A395-4495-A494-C751DDCE01D0}">
      <dgm:prSet/>
      <dgm:spPr/>
      <dgm:t>
        <a:bodyPr/>
        <a:lstStyle/>
        <a:p>
          <a:endParaRPr lang="de-DE"/>
        </a:p>
      </dgm:t>
    </dgm:pt>
    <dgm:pt modelId="{4169B5C8-2962-4C01-9E21-5DD512E72A13}" type="parTrans" cxnId="{7C128B7D-A395-4495-A494-C751DDCE01D0}">
      <dgm:prSet/>
      <dgm:spPr/>
      <dgm:t>
        <a:bodyPr/>
        <a:lstStyle/>
        <a:p>
          <a:endParaRPr lang="de-DE"/>
        </a:p>
      </dgm:t>
    </dgm:pt>
    <dgm:pt modelId="{E6FD3352-8180-4DC1-AAE5-2600781A062C}">
      <dgm:prSet custT="1"/>
      <dgm:spPr/>
      <dgm:t>
        <a:bodyPr/>
        <a:lstStyle/>
        <a:p>
          <a:r>
            <a:rPr lang="en-US" sz="2000" b="1" dirty="0"/>
            <a:t>Computer and Biomedical Engineering</a:t>
          </a:r>
          <a:endParaRPr lang="de-DE" sz="2000" dirty="0"/>
        </a:p>
      </dgm:t>
    </dgm:pt>
    <dgm:pt modelId="{2B85BBFD-2D0B-412F-9CDF-2095E31DC27E}" type="sibTrans" cxnId="{9F3A6CE0-E00A-4127-8472-1F7A5A04CAC2}">
      <dgm:prSet/>
      <dgm:spPr/>
      <dgm:t>
        <a:bodyPr/>
        <a:lstStyle/>
        <a:p>
          <a:endParaRPr lang="de-DE"/>
        </a:p>
      </dgm:t>
    </dgm:pt>
    <dgm:pt modelId="{6026D9FD-3EB5-4FDE-8FEA-8F3FFD6C16D6}" type="parTrans" cxnId="{9F3A6CE0-E00A-4127-8472-1F7A5A04CAC2}">
      <dgm:prSet/>
      <dgm:spPr/>
      <dgm:t>
        <a:bodyPr/>
        <a:lstStyle/>
        <a:p>
          <a:endParaRPr lang="de-DE"/>
        </a:p>
      </dgm:t>
    </dgm:pt>
    <dgm:pt modelId="{41D5BEA1-1C7A-4AD5-A59E-99F6D0C32FD4}" type="pres">
      <dgm:prSet presAssocID="{486C9488-FBF2-4B2B-BC27-4144C423AA5A}" presName="vert0" presStyleCnt="0">
        <dgm:presLayoutVars>
          <dgm:dir/>
          <dgm:animOne val="branch"/>
          <dgm:animLvl val="lvl"/>
        </dgm:presLayoutVars>
      </dgm:prSet>
      <dgm:spPr/>
    </dgm:pt>
    <dgm:pt modelId="{3C31E356-8303-4EA5-B026-A06426E29696}" type="pres">
      <dgm:prSet presAssocID="{381037B8-B4E9-4D58-82BA-A5B293ABC262}" presName="thickLine" presStyleLbl="alignNode1" presStyleIdx="0" presStyleCnt="3"/>
      <dgm:spPr/>
    </dgm:pt>
    <dgm:pt modelId="{D08A1410-E289-4C56-894E-7A251E35CB02}" type="pres">
      <dgm:prSet presAssocID="{381037B8-B4E9-4D58-82BA-A5B293ABC262}" presName="horz1" presStyleCnt="0"/>
      <dgm:spPr/>
    </dgm:pt>
    <dgm:pt modelId="{DFDD6299-8217-42BD-BC3E-AAA38BA0C184}" type="pres">
      <dgm:prSet presAssocID="{381037B8-B4E9-4D58-82BA-A5B293ABC262}" presName="tx1" presStyleLbl="revTx" presStyleIdx="0" presStyleCnt="3" custScaleY="300293"/>
      <dgm:spPr/>
    </dgm:pt>
    <dgm:pt modelId="{87F73F2D-6227-470C-B9AA-94879798896B}" type="pres">
      <dgm:prSet presAssocID="{381037B8-B4E9-4D58-82BA-A5B293ABC262}" presName="vert1" presStyleCnt="0"/>
      <dgm:spPr/>
    </dgm:pt>
    <dgm:pt modelId="{804BF582-F8B2-46D1-A79A-8E69128DB06D}" type="pres">
      <dgm:prSet presAssocID="{AC7475E7-1D6E-4BA0-917F-50036C026344}" presName="thickLine" presStyleLbl="alignNode1" presStyleIdx="1" presStyleCnt="3"/>
      <dgm:spPr/>
    </dgm:pt>
    <dgm:pt modelId="{42DE21C7-B64C-4BF9-B8EC-69852554F2C2}" type="pres">
      <dgm:prSet presAssocID="{AC7475E7-1D6E-4BA0-917F-50036C026344}" presName="horz1" presStyleCnt="0"/>
      <dgm:spPr/>
    </dgm:pt>
    <dgm:pt modelId="{6AE41F84-EFBB-4E75-937B-0EC3336B5F0C}" type="pres">
      <dgm:prSet presAssocID="{AC7475E7-1D6E-4BA0-917F-50036C026344}" presName="tx1" presStyleLbl="revTx" presStyleIdx="1" presStyleCnt="3" custScaleY="300293"/>
      <dgm:spPr/>
    </dgm:pt>
    <dgm:pt modelId="{7973E8BE-7BBC-4BF6-AD99-CC66E4A772A5}" type="pres">
      <dgm:prSet presAssocID="{AC7475E7-1D6E-4BA0-917F-50036C026344}" presName="vert1" presStyleCnt="0"/>
      <dgm:spPr/>
    </dgm:pt>
    <dgm:pt modelId="{E8BC186B-0655-489E-AA6E-8CC18FEB2AA5}" type="pres">
      <dgm:prSet presAssocID="{E6FD3352-8180-4DC1-AAE5-2600781A062C}" presName="thickLine" presStyleLbl="alignNode1" presStyleIdx="2" presStyleCnt="3"/>
      <dgm:spPr/>
    </dgm:pt>
    <dgm:pt modelId="{11B1DA32-6AB1-4C8D-96D1-E5D10A5EB155}" type="pres">
      <dgm:prSet presAssocID="{E6FD3352-8180-4DC1-AAE5-2600781A062C}" presName="horz1" presStyleCnt="0"/>
      <dgm:spPr/>
    </dgm:pt>
    <dgm:pt modelId="{5935E6A8-CD74-4770-96F3-1A469236DC11}" type="pres">
      <dgm:prSet presAssocID="{E6FD3352-8180-4DC1-AAE5-2600781A062C}" presName="tx1" presStyleLbl="revTx" presStyleIdx="2" presStyleCnt="3" custScaleY="300293"/>
      <dgm:spPr/>
    </dgm:pt>
    <dgm:pt modelId="{EB4BB975-EAFD-4D9F-9EA0-3E3A2D27CEB8}" type="pres">
      <dgm:prSet presAssocID="{E6FD3352-8180-4DC1-AAE5-2600781A062C}" presName="vert1" presStyleCnt="0"/>
      <dgm:spPr/>
    </dgm:pt>
  </dgm:ptLst>
  <dgm:cxnLst>
    <dgm:cxn modelId="{EB0BA510-E785-43C6-B360-B6B39A0FA6F9}" type="presOf" srcId="{486C9488-FBF2-4B2B-BC27-4144C423AA5A}" destId="{41D5BEA1-1C7A-4AD5-A59E-99F6D0C32FD4}" srcOrd="0" destOrd="0" presId="urn:microsoft.com/office/officeart/2008/layout/LinedList"/>
    <dgm:cxn modelId="{5299E641-D346-4E61-9352-66E78A4560E7}" type="presOf" srcId="{AC7475E7-1D6E-4BA0-917F-50036C026344}" destId="{6AE41F84-EFBB-4E75-937B-0EC3336B5F0C}" srcOrd="0" destOrd="0" presId="urn:microsoft.com/office/officeart/2008/layout/LinedList"/>
    <dgm:cxn modelId="{CD47AD74-CB3F-4A4C-A4D6-75DEEC223F2F}" type="presOf" srcId="{E6FD3352-8180-4DC1-AAE5-2600781A062C}" destId="{5935E6A8-CD74-4770-96F3-1A469236DC11}" srcOrd="0" destOrd="0" presId="urn:microsoft.com/office/officeart/2008/layout/LinedList"/>
    <dgm:cxn modelId="{E7F6B474-D7E5-4456-A02C-8F7A29F17A02}" type="presOf" srcId="{381037B8-B4E9-4D58-82BA-A5B293ABC262}" destId="{DFDD6299-8217-42BD-BC3E-AAA38BA0C184}" srcOrd="0" destOrd="0" presId="urn:microsoft.com/office/officeart/2008/layout/LinedList"/>
    <dgm:cxn modelId="{7C128B7D-A395-4495-A494-C751DDCE01D0}" srcId="{486C9488-FBF2-4B2B-BC27-4144C423AA5A}" destId="{AC7475E7-1D6E-4BA0-917F-50036C026344}" srcOrd="1" destOrd="0" parTransId="{4169B5C8-2962-4C01-9E21-5DD512E72A13}" sibTransId="{D007B228-3B29-4351-81F0-92CD03967AE5}"/>
    <dgm:cxn modelId="{7A5700CE-C219-4BDC-AD4B-BE1AB2EA09E0}" srcId="{486C9488-FBF2-4B2B-BC27-4144C423AA5A}" destId="{381037B8-B4E9-4D58-82BA-A5B293ABC262}" srcOrd="0" destOrd="0" parTransId="{F3356DEB-BD55-4DA4-912C-B799F2C7E291}" sibTransId="{015075E8-8178-47F7-A4EC-769D10954AA4}"/>
    <dgm:cxn modelId="{9F3A6CE0-E00A-4127-8472-1F7A5A04CAC2}" srcId="{486C9488-FBF2-4B2B-BC27-4144C423AA5A}" destId="{E6FD3352-8180-4DC1-AAE5-2600781A062C}" srcOrd="2" destOrd="0" parTransId="{6026D9FD-3EB5-4FDE-8FEA-8F3FFD6C16D6}" sibTransId="{2B85BBFD-2D0B-412F-9CDF-2095E31DC27E}"/>
    <dgm:cxn modelId="{A92DC1D1-3E29-4521-8234-A8560D50DCEB}" type="presParOf" srcId="{41D5BEA1-1C7A-4AD5-A59E-99F6D0C32FD4}" destId="{3C31E356-8303-4EA5-B026-A06426E29696}" srcOrd="0" destOrd="0" presId="urn:microsoft.com/office/officeart/2008/layout/LinedList"/>
    <dgm:cxn modelId="{D20EDFCE-1991-4282-AC98-DC5E702A7975}" type="presParOf" srcId="{41D5BEA1-1C7A-4AD5-A59E-99F6D0C32FD4}" destId="{D08A1410-E289-4C56-894E-7A251E35CB02}" srcOrd="1" destOrd="0" presId="urn:microsoft.com/office/officeart/2008/layout/LinedList"/>
    <dgm:cxn modelId="{2DE53F94-07AB-40AD-9AFB-02FA76B41526}" type="presParOf" srcId="{D08A1410-E289-4C56-894E-7A251E35CB02}" destId="{DFDD6299-8217-42BD-BC3E-AAA38BA0C184}" srcOrd="0" destOrd="0" presId="urn:microsoft.com/office/officeart/2008/layout/LinedList"/>
    <dgm:cxn modelId="{27D5EF1E-0591-4DBB-941F-760E34A96B94}" type="presParOf" srcId="{D08A1410-E289-4C56-894E-7A251E35CB02}" destId="{87F73F2D-6227-470C-B9AA-94879798896B}" srcOrd="1" destOrd="0" presId="urn:microsoft.com/office/officeart/2008/layout/LinedList"/>
    <dgm:cxn modelId="{EC4E8C31-83E2-4814-B0AC-01902DEEA5C5}" type="presParOf" srcId="{41D5BEA1-1C7A-4AD5-A59E-99F6D0C32FD4}" destId="{804BF582-F8B2-46D1-A79A-8E69128DB06D}" srcOrd="2" destOrd="0" presId="urn:microsoft.com/office/officeart/2008/layout/LinedList"/>
    <dgm:cxn modelId="{5C46B139-445C-4598-8C5A-E7E0F6DFE31D}" type="presParOf" srcId="{41D5BEA1-1C7A-4AD5-A59E-99F6D0C32FD4}" destId="{42DE21C7-B64C-4BF9-B8EC-69852554F2C2}" srcOrd="3" destOrd="0" presId="urn:microsoft.com/office/officeart/2008/layout/LinedList"/>
    <dgm:cxn modelId="{7CB2D3ED-2D43-4E59-9F5E-9413FCC4FB8F}" type="presParOf" srcId="{42DE21C7-B64C-4BF9-B8EC-69852554F2C2}" destId="{6AE41F84-EFBB-4E75-937B-0EC3336B5F0C}" srcOrd="0" destOrd="0" presId="urn:microsoft.com/office/officeart/2008/layout/LinedList"/>
    <dgm:cxn modelId="{EC502887-EE22-48F1-A582-5807DD4D3086}" type="presParOf" srcId="{42DE21C7-B64C-4BF9-B8EC-69852554F2C2}" destId="{7973E8BE-7BBC-4BF6-AD99-CC66E4A772A5}" srcOrd="1" destOrd="0" presId="urn:microsoft.com/office/officeart/2008/layout/LinedList"/>
    <dgm:cxn modelId="{969DCC38-3AFB-4240-9F0B-534F693EF01E}" type="presParOf" srcId="{41D5BEA1-1C7A-4AD5-A59E-99F6D0C32FD4}" destId="{E8BC186B-0655-489E-AA6E-8CC18FEB2AA5}" srcOrd="4" destOrd="0" presId="urn:microsoft.com/office/officeart/2008/layout/LinedList"/>
    <dgm:cxn modelId="{FAD2B9E4-BFE2-4D63-9B84-5FD720817736}" type="presParOf" srcId="{41D5BEA1-1C7A-4AD5-A59E-99F6D0C32FD4}" destId="{11B1DA32-6AB1-4C8D-96D1-E5D10A5EB155}" srcOrd="5" destOrd="0" presId="urn:microsoft.com/office/officeart/2008/layout/LinedList"/>
    <dgm:cxn modelId="{346E80B4-326A-4C9E-B616-D70A1AC725B3}" type="presParOf" srcId="{11B1DA32-6AB1-4C8D-96D1-E5D10A5EB155}" destId="{5935E6A8-CD74-4770-96F3-1A469236DC11}" srcOrd="0" destOrd="0" presId="urn:microsoft.com/office/officeart/2008/layout/LinedList"/>
    <dgm:cxn modelId="{5C7CB1FF-FDCF-4B1E-96C5-75A1D68467BA}" type="presParOf" srcId="{11B1DA32-6AB1-4C8D-96D1-E5D10A5EB155}" destId="{EB4BB975-EAFD-4D9F-9EA0-3E3A2D27CEB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AD334F2-F5C8-4D35-918C-1B620B5AF8E2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42D778F-150E-44F8-ABF2-7E5481A80B49}">
      <dgm:prSet custT="1"/>
      <dgm:spPr/>
      <dgm:t>
        <a:bodyPr/>
        <a:lstStyle/>
        <a:p>
          <a:r>
            <a:rPr lang="hr-HR" sz="3600" dirty="0"/>
            <a:t>Context</a:t>
          </a:r>
          <a:endParaRPr lang="en-US" sz="3600" dirty="0"/>
        </a:p>
      </dgm:t>
    </dgm:pt>
    <dgm:pt modelId="{5D695A29-E7D1-43E6-9548-753C5ECB4CEF}" type="parTrans" cxnId="{204FB033-14CF-443F-854C-26DAF3B71EA9}">
      <dgm:prSet/>
      <dgm:spPr/>
      <dgm:t>
        <a:bodyPr/>
        <a:lstStyle/>
        <a:p>
          <a:endParaRPr lang="en-US"/>
        </a:p>
      </dgm:t>
    </dgm:pt>
    <dgm:pt modelId="{9598FBDF-0930-42FA-A046-F3519234D78A}" type="sibTrans" cxnId="{204FB033-14CF-443F-854C-26DAF3B71EA9}">
      <dgm:prSet/>
      <dgm:spPr/>
      <dgm:t>
        <a:bodyPr/>
        <a:lstStyle/>
        <a:p>
          <a:endParaRPr lang="en-US"/>
        </a:p>
      </dgm:t>
    </dgm:pt>
    <dgm:pt modelId="{F25B5871-E872-41A6-B5ED-8DB7CA8745B4}">
      <dgm:prSet custT="1"/>
      <dgm:spPr/>
      <dgm:t>
        <a:bodyPr/>
        <a:lstStyle/>
        <a:p>
          <a:r>
            <a:rPr lang="hr-HR" sz="3600" dirty="0"/>
            <a:t>Goals</a:t>
          </a:r>
          <a:endParaRPr lang="en-US" sz="3600" dirty="0"/>
        </a:p>
      </dgm:t>
    </dgm:pt>
    <dgm:pt modelId="{C0E3FB0F-88FA-416E-AC71-0FE89E6A277F}" type="parTrans" cxnId="{1D88AF68-520C-447A-B27F-B0726B920611}">
      <dgm:prSet/>
      <dgm:spPr/>
      <dgm:t>
        <a:bodyPr/>
        <a:lstStyle/>
        <a:p>
          <a:endParaRPr lang="en-US"/>
        </a:p>
      </dgm:t>
    </dgm:pt>
    <dgm:pt modelId="{B1EC41B5-39B3-4D7F-8137-3CCF788C3015}" type="sibTrans" cxnId="{1D88AF68-520C-447A-B27F-B0726B920611}">
      <dgm:prSet/>
      <dgm:spPr/>
      <dgm:t>
        <a:bodyPr/>
        <a:lstStyle/>
        <a:p>
          <a:endParaRPr lang="en-US"/>
        </a:p>
      </dgm:t>
    </dgm:pt>
    <dgm:pt modelId="{1E8B2865-B811-46FF-8E17-19214403C417}">
      <dgm:prSet custT="1"/>
      <dgm:spPr/>
      <dgm:t>
        <a:bodyPr/>
        <a:lstStyle/>
        <a:p>
          <a:r>
            <a:rPr lang="hr-HR" sz="3600" dirty="0"/>
            <a:t>Materials and tools</a:t>
          </a:r>
          <a:endParaRPr lang="en-US" sz="3600" dirty="0"/>
        </a:p>
      </dgm:t>
    </dgm:pt>
    <dgm:pt modelId="{95D6DC6A-4B9C-4039-B43A-25BC999FEE41}" type="parTrans" cxnId="{B7955FC0-8180-4406-ACAF-47B776DA4D98}">
      <dgm:prSet/>
      <dgm:spPr/>
      <dgm:t>
        <a:bodyPr/>
        <a:lstStyle/>
        <a:p>
          <a:endParaRPr lang="en-US"/>
        </a:p>
      </dgm:t>
    </dgm:pt>
    <dgm:pt modelId="{1B02A76B-A4D4-4FA3-A5D0-00E29CD0A142}" type="sibTrans" cxnId="{B7955FC0-8180-4406-ACAF-47B776DA4D98}">
      <dgm:prSet/>
      <dgm:spPr/>
      <dgm:t>
        <a:bodyPr/>
        <a:lstStyle/>
        <a:p>
          <a:endParaRPr lang="en-US"/>
        </a:p>
      </dgm:t>
    </dgm:pt>
    <dgm:pt modelId="{F989F5B5-6B52-45A0-BFDB-E8778985DA94}">
      <dgm:prSet custT="1"/>
      <dgm:spPr/>
      <dgm:t>
        <a:bodyPr/>
        <a:lstStyle/>
        <a:p>
          <a:r>
            <a:rPr lang="hr-HR" sz="3600" dirty="0"/>
            <a:t>Implementation</a:t>
          </a:r>
          <a:endParaRPr lang="en-US" sz="3600" dirty="0"/>
        </a:p>
      </dgm:t>
    </dgm:pt>
    <dgm:pt modelId="{AEF4D60D-1B90-4380-9BD4-6905B96396F9}" type="parTrans" cxnId="{29ABB219-C2C6-4152-AC5B-97925BBCF054}">
      <dgm:prSet/>
      <dgm:spPr/>
      <dgm:t>
        <a:bodyPr/>
        <a:lstStyle/>
        <a:p>
          <a:endParaRPr lang="en-US"/>
        </a:p>
      </dgm:t>
    </dgm:pt>
    <dgm:pt modelId="{980C4646-F6F6-4B32-9F6D-CA0D49C4677A}" type="sibTrans" cxnId="{29ABB219-C2C6-4152-AC5B-97925BBCF054}">
      <dgm:prSet/>
      <dgm:spPr/>
      <dgm:t>
        <a:bodyPr/>
        <a:lstStyle/>
        <a:p>
          <a:endParaRPr lang="en-US"/>
        </a:p>
      </dgm:t>
    </dgm:pt>
    <dgm:pt modelId="{68E1DD37-AD11-426B-B792-9F3BC9D611EC}">
      <dgm:prSet custT="1"/>
      <dgm:spPr/>
      <dgm:t>
        <a:bodyPr/>
        <a:lstStyle/>
        <a:p>
          <a:r>
            <a:rPr lang="hr-HR" sz="3600" dirty="0"/>
            <a:t>Results</a:t>
          </a:r>
          <a:endParaRPr lang="en-US" sz="3600" dirty="0"/>
        </a:p>
      </dgm:t>
    </dgm:pt>
    <dgm:pt modelId="{C2C3C249-860C-47DC-B4E4-217BE1059C3A}" type="parTrans" cxnId="{DDC8E30A-6BF1-4840-88D7-3D0CCDD7BE51}">
      <dgm:prSet/>
      <dgm:spPr/>
      <dgm:t>
        <a:bodyPr/>
        <a:lstStyle/>
        <a:p>
          <a:endParaRPr lang="en-US"/>
        </a:p>
      </dgm:t>
    </dgm:pt>
    <dgm:pt modelId="{A85B55BB-A202-45CA-A8D8-FC1C1C4E0AD6}" type="sibTrans" cxnId="{DDC8E30A-6BF1-4840-88D7-3D0CCDD7BE51}">
      <dgm:prSet/>
      <dgm:spPr/>
      <dgm:t>
        <a:bodyPr/>
        <a:lstStyle/>
        <a:p>
          <a:endParaRPr lang="en-US"/>
        </a:p>
      </dgm:t>
    </dgm:pt>
    <dgm:pt modelId="{D1A07AA5-219B-4EED-94EE-82824BC8E406}">
      <dgm:prSet custT="1"/>
      <dgm:spPr/>
      <dgm:t>
        <a:bodyPr/>
        <a:lstStyle/>
        <a:p>
          <a:r>
            <a:rPr lang="hr-HR" sz="3600" dirty="0"/>
            <a:t>Conclusion</a:t>
          </a:r>
          <a:endParaRPr lang="en-US" sz="3600" dirty="0"/>
        </a:p>
      </dgm:t>
    </dgm:pt>
    <dgm:pt modelId="{02F3E896-A67F-4904-AC13-FA108E8D1B4A}" type="parTrans" cxnId="{8DD9034C-275B-4E31-9AE8-6E01424CB561}">
      <dgm:prSet/>
      <dgm:spPr/>
      <dgm:t>
        <a:bodyPr/>
        <a:lstStyle/>
        <a:p>
          <a:endParaRPr lang="en-US"/>
        </a:p>
      </dgm:t>
    </dgm:pt>
    <dgm:pt modelId="{FFB08052-ECD4-476C-A03A-1FF7138368F8}" type="sibTrans" cxnId="{8DD9034C-275B-4E31-9AE8-6E01424CB561}">
      <dgm:prSet/>
      <dgm:spPr/>
      <dgm:t>
        <a:bodyPr/>
        <a:lstStyle/>
        <a:p>
          <a:endParaRPr lang="en-US"/>
        </a:p>
      </dgm:t>
    </dgm:pt>
    <dgm:pt modelId="{8C74940E-00D0-46AB-B9F8-FE29607EFC84}" type="pres">
      <dgm:prSet presAssocID="{DAD334F2-F5C8-4D35-918C-1B620B5AF8E2}" presName="linear" presStyleCnt="0">
        <dgm:presLayoutVars>
          <dgm:dir/>
          <dgm:animLvl val="lvl"/>
          <dgm:resizeHandles val="exact"/>
        </dgm:presLayoutVars>
      </dgm:prSet>
      <dgm:spPr/>
    </dgm:pt>
    <dgm:pt modelId="{2C820730-2E74-40CA-86A2-08F8568039F2}" type="pres">
      <dgm:prSet presAssocID="{D42D778F-150E-44F8-ABF2-7E5481A80B49}" presName="parentLin" presStyleCnt="0"/>
      <dgm:spPr/>
    </dgm:pt>
    <dgm:pt modelId="{AF9E4757-634E-42CB-AAFD-4B7E6E0F0038}" type="pres">
      <dgm:prSet presAssocID="{D42D778F-150E-44F8-ABF2-7E5481A80B49}" presName="parentLeftMargin" presStyleLbl="node1" presStyleIdx="0" presStyleCnt="6"/>
      <dgm:spPr/>
    </dgm:pt>
    <dgm:pt modelId="{C6534106-6718-412D-B41B-341A184C704E}" type="pres">
      <dgm:prSet presAssocID="{D42D778F-150E-44F8-ABF2-7E5481A80B4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5240BB2-4B28-4AD3-B2CA-142FB125A7AB}" type="pres">
      <dgm:prSet presAssocID="{D42D778F-150E-44F8-ABF2-7E5481A80B49}" presName="negativeSpace" presStyleCnt="0"/>
      <dgm:spPr/>
    </dgm:pt>
    <dgm:pt modelId="{472C25BB-8DD4-419C-B1F9-BB4F6E2DEFDE}" type="pres">
      <dgm:prSet presAssocID="{D42D778F-150E-44F8-ABF2-7E5481A80B49}" presName="childText" presStyleLbl="conFgAcc1" presStyleIdx="0" presStyleCnt="6">
        <dgm:presLayoutVars>
          <dgm:bulletEnabled val="1"/>
        </dgm:presLayoutVars>
      </dgm:prSet>
      <dgm:spPr/>
    </dgm:pt>
    <dgm:pt modelId="{FD228A2E-36C5-4EB9-B2EE-32CBDA575A8B}" type="pres">
      <dgm:prSet presAssocID="{9598FBDF-0930-42FA-A046-F3519234D78A}" presName="spaceBetweenRectangles" presStyleCnt="0"/>
      <dgm:spPr/>
    </dgm:pt>
    <dgm:pt modelId="{880B1D91-6601-4200-ACB5-A14E45AC308C}" type="pres">
      <dgm:prSet presAssocID="{F25B5871-E872-41A6-B5ED-8DB7CA8745B4}" presName="parentLin" presStyleCnt="0"/>
      <dgm:spPr/>
    </dgm:pt>
    <dgm:pt modelId="{A8C3751B-36FD-45BD-A3E8-F7385818B839}" type="pres">
      <dgm:prSet presAssocID="{F25B5871-E872-41A6-B5ED-8DB7CA8745B4}" presName="parentLeftMargin" presStyleLbl="node1" presStyleIdx="0" presStyleCnt="6"/>
      <dgm:spPr/>
    </dgm:pt>
    <dgm:pt modelId="{79B86964-D343-43F5-971B-5AD14D7D7D24}" type="pres">
      <dgm:prSet presAssocID="{F25B5871-E872-41A6-B5ED-8DB7CA8745B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B4B37506-E014-4EE4-854C-74597079C71B}" type="pres">
      <dgm:prSet presAssocID="{F25B5871-E872-41A6-B5ED-8DB7CA8745B4}" presName="negativeSpace" presStyleCnt="0"/>
      <dgm:spPr/>
    </dgm:pt>
    <dgm:pt modelId="{2445B845-477B-4ED2-8D15-9E09AF849CCF}" type="pres">
      <dgm:prSet presAssocID="{F25B5871-E872-41A6-B5ED-8DB7CA8745B4}" presName="childText" presStyleLbl="conFgAcc1" presStyleIdx="1" presStyleCnt="6">
        <dgm:presLayoutVars>
          <dgm:bulletEnabled val="1"/>
        </dgm:presLayoutVars>
      </dgm:prSet>
      <dgm:spPr/>
    </dgm:pt>
    <dgm:pt modelId="{3A1F2051-3713-4D09-8B45-1ACEBB887A48}" type="pres">
      <dgm:prSet presAssocID="{B1EC41B5-39B3-4D7F-8137-3CCF788C3015}" presName="spaceBetweenRectangles" presStyleCnt="0"/>
      <dgm:spPr/>
    </dgm:pt>
    <dgm:pt modelId="{3ACB161E-2245-4B6C-B7A0-894DA2C28807}" type="pres">
      <dgm:prSet presAssocID="{1E8B2865-B811-46FF-8E17-19214403C417}" presName="parentLin" presStyleCnt="0"/>
      <dgm:spPr/>
    </dgm:pt>
    <dgm:pt modelId="{E44FC878-2B31-4F67-9205-DB618FED0457}" type="pres">
      <dgm:prSet presAssocID="{1E8B2865-B811-46FF-8E17-19214403C417}" presName="parentLeftMargin" presStyleLbl="node1" presStyleIdx="1" presStyleCnt="6"/>
      <dgm:spPr/>
    </dgm:pt>
    <dgm:pt modelId="{6A5A8BE4-2DF3-4B9C-B7E9-DA81BC4A19C0}" type="pres">
      <dgm:prSet presAssocID="{1E8B2865-B811-46FF-8E17-19214403C417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9B41548-6509-458C-9775-3E6ABBABE493}" type="pres">
      <dgm:prSet presAssocID="{1E8B2865-B811-46FF-8E17-19214403C417}" presName="negativeSpace" presStyleCnt="0"/>
      <dgm:spPr/>
    </dgm:pt>
    <dgm:pt modelId="{FE04269D-BA2D-4998-845E-93A55DF8EC06}" type="pres">
      <dgm:prSet presAssocID="{1E8B2865-B811-46FF-8E17-19214403C417}" presName="childText" presStyleLbl="conFgAcc1" presStyleIdx="2" presStyleCnt="6">
        <dgm:presLayoutVars>
          <dgm:bulletEnabled val="1"/>
        </dgm:presLayoutVars>
      </dgm:prSet>
      <dgm:spPr/>
    </dgm:pt>
    <dgm:pt modelId="{78AF4255-4F63-4426-BF00-8915F023D6AB}" type="pres">
      <dgm:prSet presAssocID="{1B02A76B-A4D4-4FA3-A5D0-00E29CD0A142}" presName="spaceBetweenRectangles" presStyleCnt="0"/>
      <dgm:spPr/>
    </dgm:pt>
    <dgm:pt modelId="{EB3CF8FE-8D36-4932-BEFD-E3BE54F32C57}" type="pres">
      <dgm:prSet presAssocID="{F989F5B5-6B52-45A0-BFDB-E8778985DA94}" presName="parentLin" presStyleCnt="0"/>
      <dgm:spPr/>
    </dgm:pt>
    <dgm:pt modelId="{2A6ECCFC-0020-486A-A720-21FD3C3E5BD6}" type="pres">
      <dgm:prSet presAssocID="{F989F5B5-6B52-45A0-BFDB-E8778985DA94}" presName="parentLeftMargin" presStyleLbl="node1" presStyleIdx="2" presStyleCnt="6"/>
      <dgm:spPr/>
    </dgm:pt>
    <dgm:pt modelId="{CC2CBD03-7C9D-4FEA-B329-02453289029C}" type="pres">
      <dgm:prSet presAssocID="{F989F5B5-6B52-45A0-BFDB-E8778985DA9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6D4F2C3-6666-4972-B01A-52542822B583}" type="pres">
      <dgm:prSet presAssocID="{F989F5B5-6B52-45A0-BFDB-E8778985DA94}" presName="negativeSpace" presStyleCnt="0"/>
      <dgm:spPr/>
    </dgm:pt>
    <dgm:pt modelId="{968A5146-9CED-4E23-AC4A-C352429C8336}" type="pres">
      <dgm:prSet presAssocID="{F989F5B5-6B52-45A0-BFDB-E8778985DA94}" presName="childText" presStyleLbl="conFgAcc1" presStyleIdx="3" presStyleCnt="6">
        <dgm:presLayoutVars>
          <dgm:bulletEnabled val="1"/>
        </dgm:presLayoutVars>
      </dgm:prSet>
      <dgm:spPr/>
    </dgm:pt>
    <dgm:pt modelId="{535025EC-71F0-41FA-84FD-CCE31A1CFE23}" type="pres">
      <dgm:prSet presAssocID="{980C4646-F6F6-4B32-9F6D-CA0D49C4677A}" presName="spaceBetweenRectangles" presStyleCnt="0"/>
      <dgm:spPr/>
    </dgm:pt>
    <dgm:pt modelId="{43BD1E43-C5C6-470F-BB1C-EE753A5FF007}" type="pres">
      <dgm:prSet presAssocID="{68E1DD37-AD11-426B-B792-9F3BC9D611EC}" presName="parentLin" presStyleCnt="0"/>
      <dgm:spPr/>
    </dgm:pt>
    <dgm:pt modelId="{E099E16C-609C-480D-B4E7-6F2FA3733479}" type="pres">
      <dgm:prSet presAssocID="{68E1DD37-AD11-426B-B792-9F3BC9D611EC}" presName="parentLeftMargin" presStyleLbl="node1" presStyleIdx="3" presStyleCnt="6"/>
      <dgm:spPr/>
    </dgm:pt>
    <dgm:pt modelId="{A1A34D69-2A51-4B72-B7EC-98BB610721D6}" type="pres">
      <dgm:prSet presAssocID="{68E1DD37-AD11-426B-B792-9F3BC9D611E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E742ACAD-147B-47DE-85DB-B3467FBD8F5B}" type="pres">
      <dgm:prSet presAssocID="{68E1DD37-AD11-426B-B792-9F3BC9D611EC}" presName="negativeSpace" presStyleCnt="0"/>
      <dgm:spPr/>
    </dgm:pt>
    <dgm:pt modelId="{F5D5DBB0-0D68-4A1E-BC49-9DDA87F593FC}" type="pres">
      <dgm:prSet presAssocID="{68E1DD37-AD11-426B-B792-9F3BC9D611EC}" presName="childText" presStyleLbl="conFgAcc1" presStyleIdx="4" presStyleCnt="6">
        <dgm:presLayoutVars>
          <dgm:bulletEnabled val="1"/>
        </dgm:presLayoutVars>
      </dgm:prSet>
      <dgm:spPr/>
    </dgm:pt>
    <dgm:pt modelId="{8B049FF2-9B6E-4C9B-827B-01FE2EEE95F9}" type="pres">
      <dgm:prSet presAssocID="{A85B55BB-A202-45CA-A8D8-FC1C1C4E0AD6}" presName="spaceBetweenRectangles" presStyleCnt="0"/>
      <dgm:spPr/>
    </dgm:pt>
    <dgm:pt modelId="{044C26D4-2F12-4436-9FEB-2B58F52C2375}" type="pres">
      <dgm:prSet presAssocID="{D1A07AA5-219B-4EED-94EE-82824BC8E406}" presName="parentLin" presStyleCnt="0"/>
      <dgm:spPr/>
    </dgm:pt>
    <dgm:pt modelId="{5B227B19-E292-4007-B048-873AC46224F1}" type="pres">
      <dgm:prSet presAssocID="{D1A07AA5-219B-4EED-94EE-82824BC8E406}" presName="parentLeftMargin" presStyleLbl="node1" presStyleIdx="4" presStyleCnt="6"/>
      <dgm:spPr/>
    </dgm:pt>
    <dgm:pt modelId="{A735D3FB-84B9-4B0B-8916-56CB49DD2462}" type="pres">
      <dgm:prSet presAssocID="{D1A07AA5-219B-4EED-94EE-82824BC8E40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BBF59A6D-483C-4F4E-BC06-F5C515B893B9}" type="pres">
      <dgm:prSet presAssocID="{D1A07AA5-219B-4EED-94EE-82824BC8E406}" presName="negativeSpace" presStyleCnt="0"/>
      <dgm:spPr/>
    </dgm:pt>
    <dgm:pt modelId="{5F20B25A-7567-4AE8-B472-0C04C72C83A9}" type="pres">
      <dgm:prSet presAssocID="{D1A07AA5-219B-4EED-94EE-82824BC8E406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35879E02-CE24-41CD-8BE0-3590369CA563}" type="presOf" srcId="{68E1DD37-AD11-426B-B792-9F3BC9D611EC}" destId="{A1A34D69-2A51-4B72-B7EC-98BB610721D6}" srcOrd="1" destOrd="0" presId="urn:microsoft.com/office/officeart/2005/8/layout/list1"/>
    <dgm:cxn modelId="{35277B07-D658-49FF-B65D-EAEAB07255DD}" type="presOf" srcId="{DAD334F2-F5C8-4D35-918C-1B620B5AF8E2}" destId="{8C74940E-00D0-46AB-B9F8-FE29607EFC84}" srcOrd="0" destOrd="0" presId="urn:microsoft.com/office/officeart/2005/8/layout/list1"/>
    <dgm:cxn modelId="{DDC8E30A-6BF1-4840-88D7-3D0CCDD7BE51}" srcId="{DAD334F2-F5C8-4D35-918C-1B620B5AF8E2}" destId="{68E1DD37-AD11-426B-B792-9F3BC9D611EC}" srcOrd="4" destOrd="0" parTransId="{C2C3C249-860C-47DC-B4E4-217BE1059C3A}" sibTransId="{A85B55BB-A202-45CA-A8D8-FC1C1C4E0AD6}"/>
    <dgm:cxn modelId="{29ABB219-C2C6-4152-AC5B-97925BBCF054}" srcId="{DAD334F2-F5C8-4D35-918C-1B620B5AF8E2}" destId="{F989F5B5-6B52-45A0-BFDB-E8778985DA94}" srcOrd="3" destOrd="0" parTransId="{AEF4D60D-1B90-4380-9BD4-6905B96396F9}" sibTransId="{980C4646-F6F6-4B32-9F6D-CA0D49C4677A}"/>
    <dgm:cxn modelId="{DF47F11D-3A44-4CB0-A43A-F01DB09434C6}" type="presOf" srcId="{F25B5871-E872-41A6-B5ED-8DB7CA8745B4}" destId="{79B86964-D343-43F5-971B-5AD14D7D7D24}" srcOrd="1" destOrd="0" presId="urn:microsoft.com/office/officeart/2005/8/layout/list1"/>
    <dgm:cxn modelId="{8F6D2630-5DC8-4C4A-9592-E6AB9CB9CCD7}" type="presOf" srcId="{F25B5871-E872-41A6-B5ED-8DB7CA8745B4}" destId="{A8C3751B-36FD-45BD-A3E8-F7385818B839}" srcOrd="0" destOrd="0" presId="urn:microsoft.com/office/officeart/2005/8/layout/list1"/>
    <dgm:cxn modelId="{204FB033-14CF-443F-854C-26DAF3B71EA9}" srcId="{DAD334F2-F5C8-4D35-918C-1B620B5AF8E2}" destId="{D42D778F-150E-44F8-ABF2-7E5481A80B49}" srcOrd="0" destOrd="0" parTransId="{5D695A29-E7D1-43E6-9548-753C5ECB4CEF}" sibTransId="{9598FBDF-0930-42FA-A046-F3519234D78A}"/>
    <dgm:cxn modelId="{EF1C7C38-107D-4219-9AED-D579B6A176D8}" type="presOf" srcId="{D42D778F-150E-44F8-ABF2-7E5481A80B49}" destId="{C6534106-6718-412D-B41B-341A184C704E}" srcOrd="1" destOrd="0" presId="urn:microsoft.com/office/officeart/2005/8/layout/list1"/>
    <dgm:cxn modelId="{48B0E33C-4AE4-4BF3-9C74-43C137EF0FF4}" type="presOf" srcId="{D1A07AA5-219B-4EED-94EE-82824BC8E406}" destId="{A735D3FB-84B9-4B0B-8916-56CB49DD2462}" srcOrd="1" destOrd="0" presId="urn:microsoft.com/office/officeart/2005/8/layout/list1"/>
    <dgm:cxn modelId="{8D923F61-8485-49A0-8190-55A975CC4F4D}" type="presOf" srcId="{D1A07AA5-219B-4EED-94EE-82824BC8E406}" destId="{5B227B19-E292-4007-B048-873AC46224F1}" srcOrd="0" destOrd="0" presId="urn:microsoft.com/office/officeart/2005/8/layout/list1"/>
    <dgm:cxn modelId="{1D88AF68-520C-447A-B27F-B0726B920611}" srcId="{DAD334F2-F5C8-4D35-918C-1B620B5AF8E2}" destId="{F25B5871-E872-41A6-B5ED-8DB7CA8745B4}" srcOrd="1" destOrd="0" parTransId="{C0E3FB0F-88FA-416E-AC71-0FE89E6A277F}" sibTransId="{B1EC41B5-39B3-4D7F-8137-3CCF788C3015}"/>
    <dgm:cxn modelId="{75DCA14A-6919-41C4-8477-08ADF59E7D73}" type="presOf" srcId="{D42D778F-150E-44F8-ABF2-7E5481A80B49}" destId="{AF9E4757-634E-42CB-AAFD-4B7E6E0F0038}" srcOrd="0" destOrd="0" presId="urn:microsoft.com/office/officeart/2005/8/layout/list1"/>
    <dgm:cxn modelId="{8AAAEF6A-93E0-4BEE-B6B9-FFB39EFDA373}" type="presOf" srcId="{F989F5B5-6B52-45A0-BFDB-E8778985DA94}" destId="{2A6ECCFC-0020-486A-A720-21FD3C3E5BD6}" srcOrd="0" destOrd="0" presId="urn:microsoft.com/office/officeart/2005/8/layout/list1"/>
    <dgm:cxn modelId="{8DD9034C-275B-4E31-9AE8-6E01424CB561}" srcId="{DAD334F2-F5C8-4D35-918C-1B620B5AF8E2}" destId="{D1A07AA5-219B-4EED-94EE-82824BC8E406}" srcOrd="5" destOrd="0" parTransId="{02F3E896-A67F-4904-AC13-FA108E8D1B4A}" sibTransId="{FFB08052-ECD4-476C-A03A-1FF7138368F8}"/>
    <dgm:cxn modelId="{78537B7A-0D4C-4582-AAAD-6769227D6C9A}" type="presOf" srcId="{1E8B2865-B811-46FF-8E17-19214403C417}" destId="{6A5A8BE4-2DF3-4B9C-B7E9-DA81BC4A19C0}" srcOrd="1" destOrd="0" presId="urn:microsoft.com/office/officeart/2005/8/layout/list1"/>
    <dgm:cxn modelId="{2F58C086-E5D1-4615-A78D-2DB381698596}" type="presOf" srcId="{1E8B2865-B811-46FF-8E17-19214403C417}" destId="{E44FC878-2B31-4F67-9205-DB618FED0457}" srcOrd="0" destOrd="0" presId="urn:microsoft.com/office/officeart/2005/8/layout/list1"/>
    <dgm:cxn modelId="{B7955FC0-8180-4406-ACAF-47B776DA4D98}" srcId="{DAD334F2-F5C8-4D35-918C-1B620B5AF8E2}" destId="{1E8B2865-B811-46FF-8E17-19214403C417}" srcOrd="2" destOrd="0" parTransId="{95D6DC6A-4B9C-4039-B43A-25BC999FEE41}" sibTransId="{1B02A76B-A4D4-4FA3-A5D0-00E29CD0A142}"/>
    <dgm:cxn modelId="{78FB81E3-A38C-4743-BAF5-EF6D36E83E10}" type="presOf" srcId="{F989F5B5-6B52-45A0-BFDB-E8778985DA94}" destId="{CC2CBD03-7C9D-4FEA-B329-02453289029C}" srcOrd="1" destOrd="0" presId="urn:microsoft.com/office/officeart/2005/8/layout/list1"/>
    <dgm:cxn modelId="{8D7104F1-9994-451D-B333-FFA85D6B77B2}" type="presOf" srcId="{68E1DD37-AD11-426B-B792-9F3BC9D611EC}" destId="{E099E16C-609C-480D-B4E7-6F2FA3733479}" srcOrd="0" destOrd="0" presId="urn:microsoft.com/office/officeart/2005/8/layout/list1"/>
    <dgm:cxn modelId="{133EC70F-7A74-448E-BD4D-EB15341DFC28}" type="presParOf" srcId="{8C74940E-00D0-46AB-B9F8-FE29607EFC84}" destId="{2C820730-2E74-40CA-86A2-08F8568039F2}" srcOrd="0" destOrd="0" presId="urn:microsoft.com/office/officeart/2005/8/layout/list1"/>
    <dgm:cxn modelId="{567D9624-A445-4709-9E2E-928F67970146}" type="presParOf" srcId="{2C820730-2E74-40CA-86A2-08F8568039F2}" destId="{AF9E4757-634E-42CB-AAFD-4B7E6E0F0038}" srcOrd="0" destOrd="0" presId="urn:microsoft.com/office/officeart/2005/8/layout/list1"/>
    <dgm:cxn modelId="{AE60E2BD-915B-43E1-9213-B96504779911}" type="presParOf" srcId="{2C820730-2E74-40CA-86A2-08F8568039F2}" destId="{C6534106-6718-412D-B41B-341A184C704E}" srcOrd="1" destOrd="0" presId="urn:microsoft.com/office/officeart/2005/8/layout/list1"/>
    <dgm:cxn modelId="{FC607B2E-47BB-476B-B76E-320A8DB78C0E}" type="presParOf" srcId="{8C74940E-00D0-46AB-B9F8-FE29607EFC84}" destId="{35240BB2-4B28-4AD3-B2CA-142FB125A7AB}" srcOrd="1" destOrd="0" presId="urn:microsoft.com/office/officeart/2005/8/layout/list1"/>
    <dgm:cxn modelId="{A67949EB-3F3E-4B68-9678-6AE16D93DEC8}" type="presParOf" srcId="{8C74940E-00D0-46AB-B9F8-FE29607EFC84}" destId="{472C25BB-8DD4-419C-B1F9-BB4F6E2DEFDE}" srcOrd="2" destOrd="0" presId="urn:microsoft.com/office/officeart/2005/8/layout/list1"/>
    <dgm:cxn modelId="{03CB0AD8-F0B8-4005-B3E2-A3803EB76B84}" type="presParOf" srcId="{8C74940E-00D0-46AB-B9F8-FE29607EFC84}" destId="{FD228A2E-36C5-4EB9-B2EE-32CBDA575A8B}" srcOrd="3" destOrd="0" presId="urn:microsoft.com/office/officeart/2005/8/layout/list1"/>
    <dgm:cxn modelId="{35396CB3-F713-44FD-A810-0FDE7780775F}" type="presParOf" srcId="{8C74940E-00D0-46AB-B9F8-FE29607EFC84}" destId="{880B1D91-6601-4200-ACB5-A14E45AC308C}" srcOrd="4" destOrd="0" presId="urn:microsoft.com/office/officeart/2005/8/layout/list1"/>
    <dgm:cxn modelId="{C8C892AD-860F-4533-9091-37A49EA2558A}" type="presParOf" srcId="{880B1D91-6601-4200-ACB5-A14E45AC308C}" destId="{A8C3751B-36FD-45BD-A3E8-F7385818B839}" srcOrd="0" destOrd="0" presId="urn:microsoft.com/office/officeart/2005/8/layout/list1"/>
    <dgm:cxn modelId="{3BBC427E-AB9D-498A-B916-E7EF52B7550F}" type="presParOf" srcId="{880B1D91-6601-4200-ACB5-A14E45AC308C}" destId="{79B86964-D343-43F5-971B-5AD14D7D7D24}" srcOrd="1" destOrd="0" presId="urn:microsoft.com/office/officeart/2005/8/layout/list1"/>
    <dgm:cxn modelId="{65AC00A9-D449-4FBB-A9A4-E44921E3C698}" type="presParOf" srcId="{8C74940E-00D0-46AB-B9F8-FE29607EFC84}" destId="{B4B37506-E014-4EE4-854C-74597079C71B}" srcOrd="5" destOrd="0" presId="urn:microsoft.com/office/officeart/2005/8/layout/list1"/>
    <dgm:cxn modelId="{F846CEB9-9D6A-4718-9EBF-4854617D0556}" type="presParOf" srcId="{8C74940E-00D0-46AB-B9F8-FE29607EFC84}" destId="{2445B845-477B-4ED2-8D15-9E09AF849CCF}" srcOrd="6" destOrd="0" presId="urn:microsoft.com/office/officeart/2005/8/layout/list1"/>
    <dgm:cxn modelId="{1B860D2B-1F85-4DAD-83A5-94C36CD31AED}" type="presParOf" srcId="{8C74940E-00D0-46AB-B9F8-FE29607EFC84}" destId="{3A1F2051-3713-4D09-8B45-1ACEBB887A48}" srcOrd="7" destOrd="0" presId="urn:microsoft.com/office/officeart/2005/8/layout/list1"/>
    <dgm:cxn modelId="{239A0B6F-2AEF-4DE1-B736-059DAAABD572}" type="presParOf" srcId="{8C74940E-00D0-46AB-B9F8-FE29607EFC84}" destId="{3ACB161E-2245-4B6C-B7A0-894DA2C28807}" srcOrd="8" destOrd="0" presId="urn:microsoft.com/office/officeart/2005/8/layout/list1"/>
    <dgm:cxn modelId="{61DA544A-AEB2-4D34-B3DA-8986B39DF067}" type="presParOf" srcId="{3ACB161E-2245-4B6C-B7A0-894DA2C28807}" destId="{E44FC878-2B31-4F67-9205-DB618FED0457}" srcOrd="0" destOrd="0" presId="urn:microsoft.com/office/officeart/2005/8/layout/list1"/>
    <dgm:cxn modelId="{892A22D8-2DDA-4A23-8B40-BEAC8BFD0032}" type="presParOf" srcId="{3ACB161E-2245-4B6C-B7A0-894DA2C28807}" destId="{6A5A8BE4-2DF3-4B9C-B7E9-DA81BC4A19C0}" srcOrd="1" destOrd="0" presId="urn:microsoft.com/office/officeart/2005/8/layout/list1"/>
    <dgm:cxn modelId="{6600A376-7191-4B93-A13E-CEE98BB680B0}" type="presParOf" srcId="{8C74940E-00D0-46AB-B9F8-FE29607EFC84}" destId="{69B41548-6509-458C-9775-3E6ABBABE493}" srcOrd="9" destOrd="0" presId="urn:microsoft.com/office/officeart/2005/8/layout/list1"/>
    <dgm:cxn modelId="{54232C3E-4ED3-48BD-8F7C-6BD27075BF41}" type="presParOf" srcId="{8C74940E-00D0-46AB-B9F8-FE29607EFC84}" destId="{FE04269D-BA2D-4998-845E-93A55DF8EC06}" srcOrd="10" destOrd="0" presId="urn:microsoft.com/office/officeart/2005/8/layout/list1"/>
    <dgm:cxn modelId="{49FAEBCA-0C6F-45B8-94D4-EC5CD177D070}" type="presParOf" srcId="{8C74940E-00D0-46AB-B9F8-FE29607EFC84}" destId="{78AF4255-4F63-4426-BF00-8915F023D6AB}" srcOrd="11" destOrd="0" presId="urn:microsoft.com/office/officeart/2005/8/layout/list1"/>
    <dgm:cxn modelId="{DA21F05C-5AAE-473B-8697-544396C00E83}" type="presParOf" srcId="{8C74940E-00D0-46AB-B9F8-FE29607EFC84}" destId="{EB3CF8FE-8D36-4932-BEFD-E3BE54F32C57}" srcOrd="12" destOrd="0" presId="urn:microsoft.com/office/officeart/2005/8/layout/list1"/>
    <dgm:cxn modelId="{488978F9-F407-4628-9136-309E0016B12A}" type="presParOf" srcId="{EB3CF8FE-8D36-4932-BEFD-E3BE54F32C57}" destId="{2A6ECCFC-0020-486A-A720-21FD3C3E5BD6}" srcOrd="0" destOrd="0" presId="urn:microsoft.com/office/officeart/2005/8/layout/list1"/>
    <dgm:cxn modelId="{3784048F-0D94-4911-B262-2AE46E2BD345}" type="presParOf" srcId="{EB3CF8FE-8D36-4932-BEFD-E3BE54F32C57}" destId="{CC2CBD03-7C9D-4FEA-B329-02453289029C}" srcOrd="1" destOrd="0" presId="urn:microsoft.com/office/officeart/2005/8/layout/list1"/>
    <dgm:cxn modelId="{30B6974F-21FF-4C4D-A5DB-81440E8EB0C1}" type="presParOf" srcId="{8C74940E-00D0-46AB-B9F8-FE29607EFC84}" destId="{06D4F2C3-6666-4972-B01A-52542822B583}" srcOrd="13" destOrd="0" presId="urn:microsoft.com/office/officeart/2005/8/layout/list1"/>
    <dgm:cxn modelId="{87951DC1-075C-4900-A3E8-EF1EDCD4E7F0}" type="presParOf" srcId="{8C74940E-00D0-46AB-B9F8-FE29607EFC84}" destId="{968A5146-9CED-4E23-AC4A-C352429C8336}" srcOrd="14" destOrd="0" presId="urn:microsoft.com/office/officeart/2005/8/layout/list1"/>
    <dgm:cxn modelId="{3376F3C7-E139-451F-B214-6E8BDC5D5A1C}" type="presParOf" srcId="{8C74940E-00D0-46AB-B9F8-FE29607EFC84}" destId="{535025EC-71F0-41FA-84FD-CCE31A1CFE23}" srcOrd="15" destOrd="0" presId="urn:microsoft.com/office/officeart/2005/8/layout/list1"/>
    <dgm:cxn modelId="{89DCFC53-5457-40E6-BCFD-28CA74322A4D}" type="presParOf" srcId="{8C74940E-00D0-46AB-B9F8-FE29607EFC84}" destId="{43BD1E43-C5C6-470F-BB1C-EE753A5FF007}" srcOrd="16" destOrd="0" presId="urn:microsoft.com/office/officeart/2005/8/layout/list1"/>
    <dgm:cxn modelId="{0CAA619A-0940-4491-9478-744000565FE5}" type="presParOf" srcId="{43BD1E43-C5C6-470F-BB1C-EE753A5FF007}" destId="{E099E16C-609C-480D-B4E7-6F2FA3733479}" srcOrd="0" destOrd="0" presId="urn:microsoft.com/office/officeart/2005/8/layout/list1"/>
    <dgm:cxn modelId="{39E1A551-D12B-4798-BDC7-4E4EA2B23A8F}" type="presParOf" srcId="{43BD1E43-C5C6-470F-BB1C-EE753A5FF007}" destId="{A1A34D69-2A51-4B72-B7EC-98BB610721D6}" srcOrd="1" destOrd="0" presId="urn:microsoft.com/office/officeart/2005/8/layout/list1"/>
    <dgm:cxn modelId="{1C60C8B1-8640-4207-AA50-CABFE0658C30}" type="presParOf" srcId="{8C74940E-00D0-46AB-B9F8-FE29607EFC84}" destId="{E742ACAD-147B-47DE-85DB-B3467FBD8F5B}" srcOrd="17" destOrd="0" presId="urn:microsoft.com/office/officeart/2005/8/layout/list1"/>
    <dgm:cxn modelId="{0B3782D7-4FF8-4BE2-B7D3-8F28C80189EF}" type="presParOf" srcId="{8C74940E-00D0-46AB-B9F8-FE29607EFC84}" destId="{F5D5DBB0-0D68-4A1E-BC49-9DDA87F593FC}" srcOrd="18" destOrd="0" presId="urn:microsoft.com/office/officeart/2005/8/layout/list1"/>
    <dgm:cxn modelId="{ACCB9688-03A9-465A-9834-ABD05D064BB7}" type="presParOf" srcId="{8C74940E-00D0-46AB-B9F8-FE29607EFC84}" destId="{8B049FF2-9B6E-4C9B-827B-01FE2EEE95F9}" srcOrd="19" destOrd="0" presId="urn:microsoft.com/office/officeart/2005/8/layout/list1"/>
    <dgm:cxn modelId="{F9027E72-8CB3-4B78-8195-FE13177828D3}" type="presParOf" srcId="{8C74940E-00D0-46AB-B9F8-FE29607EFC84}" destId="{044C26D4-2F12-4436-9FEB-2B58F52C2375}" srcOrd="20" destOrd="0" presId="urn:microsoft.com/office/officeart/2005/8/layout/list1"/>
    <dgm:cxn modelId="{7CBF7A58-EEED-4802-AF90-1CE8D5CA7EC0}" type="presParOf" srcId="{044C26D4-2F12-4436-9FEB-2B58F52C2375}" destId="{5B227B19-E292-4007-B048-873AC46224F1}" srcOrd="0" destOrd="0" presId="urn:microsoft.com/office/officeart/2005/8/layout/list1"/>
    <dgm:cxn modelId="{A03FA362-3213-4A38-B7DB-7ABD07A9CCCA}" type="presParOf" srcId="{044C26D4-2F12-4436-9FEB-2B58F52C2375}" destId="{A735D3FB-84B9-4B0B-8916-56CB49DD2462}" srcOrd="1" destOrd="0" presId="urn:microsoft.com/office/officeart/2005/8/layout/list1"/>
    <dgm:cxn modelId="{DCBBCCF6-EE8B-45D1-BA0D-640FAE9B2648}" type="presParOf" srcId="{8C74940E-00D0-46AB-B9F8-FE29607EFC84}" destId="{BBF59A6D-483C-4F4E-BC06-F5C515B893B9}" srcOrd="21" destOrd="0" presId="urn:microsoft.com/office/officeart/2005/8/layout/list1"/>
    <dgm:cxn modelId="{D1DB77C2-6B8D-46CE-B410-671760629A9E}" type="presParOf" srcId="{8C74940E-00D0-46AB-B9F8-FE29607EFC84}" destId="{5F20B25A-7567-4AE8-B472-0C04C72C83A9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BDE927-8E02-4D6A-81C5-079B55C798DA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de-DE"/>
        </a:p>
      </dgm:t>
    </dgm:pt>
    <dgm:pt modelId="{81687C21-1EAD-4EF7-9A9D-6C3ECC52EFA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hr-HR" sz="2400"/>
            <a:t>Where is 3D scanning used?</a:t>
          </a:r>
          <a:endParaRPr lang="de-DE" sz="2400"/>
        </a:p>
      </dgm:t>
    </dgm:pt>
    <dgm:pt modelId="{5E9C8D93-B752-4307-9324-F7B4FC6EF76E}" type="parTrans" cxnId="{42871A06-3085-4EBC-B92F-16F605C67AAE}">
      <dgm:prSet/>
      <dgm:spPr/>
      <dgm:t>
        <a:bodyPr/>
        <a:lstStyle/>
        <a:p>
          <a:endParaRPr lang="de-DE"/>
        </a:p>
      </dgm:t>
    </dgm:pt>
    <dgm:pt modelId="{44FC3BBF-314F-4907-99FB-8E4668140DEA}" type="sibTrans" cxnId="{42871A06-3085-4EBC-B92F-16F605C67AAE}">
      <dgm:prSet/>
      <dgm:spPr/>
      <dgm:t>
        <a:bodyPr/>
        <a:lstStyle/>
        <a:p>
          <a:endParaRPr lang="de-DE"/>
        </a:p>
      </dgm:t>
    </dgm:pt>
    <dgm:pt modelId="{2A1F8771-45C3-4B8D-9ED1-8F7843E3E7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i="0" dirty="0"/>
            <a:t>Quality Control </a:t>
          </a:r>
          <a:r>
            <a:rPr lang="hr-HR" sz="2400" dirty="0"/>
            <a:t>	</a:t>
          </a:r>
          <a:endParaRPr lang="de-DE" sz="2400" dirty="0"/>
        </a:p>
      </dgm:t>
    </dgm:pt>
    <dgm:pt modelId="{E4E649D8-0E5E-49E2-B8C7-2E8330B9F6AB}" type="parTrans" cxnId="{0AA9DC1A-8EFA-4D18-AFBB-8BB8E85AD8CB}">
      <dgm:prSet/>
      <dgm:spPr/>
      <dgm:t>
        <a:bodyPr/>
        <a:lstStyle/>
        <a:p>
          <a:endParaRPr lang="de-DE"/>
        </a:p>
      </dgm:t>
    </dgm:pt>
    <dgm:pt modelId="{211EF500-9836-48D8-860C-5306A315D2D7}" type="sibTrans" cxnId="{0AA9DC1A-8EFA-4D18-AFBB-8BB8E85AD8CB}">
      <dgm:prSet/>
      <dgm:spPr/>
      <dgm:t>
        <a:bodyPr/>
        <a:lstStyle/>
        <a:p>
          <a:endParaRPr lang="de-DE"/>
        </a:p>
      </dgm:t>
    </dgm:pt>
    <dgm:pt modelId="{179EBFAE-D54E-474A-8222-550FEFF99A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i="0" dirty="0"/>
            <a:t>Reverse Engineering</a:t>
          </a:r>
          <a:endParaRPr lang="de-DE" sz="2400" dirty="0"/>
        </a:p>
      </dgm:t>
    </dgm:pt>
    <dgm:pt modelId="{1DE22EC5-9A54-473A-A943-0C0C943066C4}" type="parTrans" cxnId="{957F8D3C-E81A-4E92-ADD8-F6F5070AC3DE}">
      <dgm:prSet/>
      <dgm:spPr/>
      <dgm:t>
        <a:bodyPr/>
        <a:lstStyle/>
        <a:p>
          <a:endParaRPr lang="de-DE"/>
        </a:p>
      </dgm:t>
    </dgm:pt>
    <dgm:pt modelId="{06845AE8-92A3-44DC-B76B-3074BB9AD5C0}" type="sibTrans" cxnId="{957F8D3C-E81A-4E92-ADD8-F6F5070AC3DE}">
      <dgm:prSet/>
      <dgm:spPr/>
      <dgm:t>
        <a:bodyPr/>
        <a:lstStyle/>
        <a:p>
          <a:endParaRPr lang="de-DE"/>
        </a:p>
      </dgm:t>
    </dgm:pt>
    <dgm:pt modelId="{4692854A-210C-4B6A-B0ED-43D276D337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i="0" dirty="0"/>
            <a:t>Archaeology and Cultural Heritage Preservation</a:t>
          </a:r>
          <a:endParaRPr lang="de-DE" sz="2400" dirty="0"/>
        </a:p>
      </dgm:t>
    </dgm:pt>
    <dgm:pt modelId="{0040E5AB-9355-4854-960A-0FAE04092476}" type="parTrans" cxnId="{6D68B9D6-AC9E-496F-9AC2-44F03F1C5F36}">
      <dgm:prSet/>
      <dgm:spPr/>
      <dgm:t>
        <a:bodyPr/>
        <a:lstStyle/>
        <a:p>
          <a:endParaRPr lang="de-DE"/>
        </a:p>
      </dgm:t>
    </dgm:pt>
    <dgm:pt modelId="{159B4716-844D-46C1-8D63-51FAA0141F7C}" type="sibTrans" cxnId="{6D68B9D6-AC9E-496F-9AC2-44F03F1C5F36}">
      <dgm:prSet/>
      <dgm:spPr/>
      <dgm:t>
        <a:bodyPr/>
        <a:lstStyle/>
        <a:p>
          <a:endParaRPr lang="de-DE"/>
        </a:p>
      </dgm:t>
    </dgm:pt>
    <dgm:pt modelId="{686A6D7D-34D8-4942-B2CD-E239985338B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i="0" dirty="0"/>
            <a:t>Architecture and Construction</a:t>
          </a:r>
          <a:endParaRPr lang="de-DE" sz="2400" dirty="0"/>
        </a:p>
      </dgm:t>
    </dgm:pt>
    <dgm:pt modelId="{1604A335-9FBB-458D-96D9-B675A21B1BC4}" type="parTrans" cxnId="{1DD390E3-3195-4981-95E5-F7D2B4C93792}">
      <dgm:prSet/>
      <dgm:spPr/>
      <dgm:t>
        <a:bodyPr/>
        <a:lstStyle/>
        <a:p>
          <a:endParaRPr lang="de-DE"/>
        </a:p>
      </dgm:t>
    </dgm:pt>
    <dgm:pt modelId="{ADC651D8-EBF8-4E45-B7A9-757D0F2C0415}" type="sibTrans" cxnId="{1DD390E3-3195-4981-95E5-F7D2B4C93792}">
      <dgm:prSet/>
      <dgm:spPr/>
      <dgm:t>
        <a:bodyPr/>
        <a:lstStyle/>
        <a:p>
          <a:endParaRPr lang="de-DE"/>
        </a:p>
      </dgm:t>
    </dgm:pt>
    <dgm:pt modelId="{96C81205-E78A-4497-9C32-3EF04602450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i="0" dirty="0" err="1"/>
            <a:t>Product</a:t>
          </a:r>
          <a:r>
            <a:rPr lang="de-DE" sz="2400" i="0" dirty="0"/>
            <a:t> Design and </a:t>
          </a:r>
          <a:r>
            <a:rPr lang="de-DE" sz="2400" i="0" dirty="0" err="1"/>
            <a:t>Prototyping</a:t>
          </a:r>
          <a:endParaRPr lang="de-DE" sz="2400" dirty="0"/>
        </a:p>
      </dgm:t>
    </dgm:pt>
    <dgm:pt modelId="{9220C4A8-AC5C-43B2-BEC5-C2943C871762}" type="parTrans" cxnId="{F9E594AE-AD61-4083-809A-49D1531A143A}">
      <dgm:prSet/>
      <dgm:spPr/>
      <dgm:t>
        <a:bodyPr/>
        <a:lstStyle/>
        <a:p>
          <a:endParaRPr lang="de-DE"/>
        </a:p>
      </dgm:t>
    </dgm:pt>
    <dgm:pt modelId="{A845C16A-F0EA-4475-A817-24EEFB0FB336}" type="sibTrans" cxnId="{F9E594AE-AD61-4083-809A-49D1531A143A}">
      <dgm:prSet/>
      <dgm:spPr/>
      <dgm:t>
        <a:bodyPr/>
        <a:lstStyle/>
        <a:p>
          <a:endParaRPr lang="de-DE"/>
        </a:p>
      </dgm:t>
    </dgm:pt>
    <dgm:pt modelId="{5F181B0E-B514-4743-9B4F-3D2342D0F6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de-DE" sz="2400" i="0" dirty="0"/>
            <a:t>Medical </a:t>
          </a:r>
          <a:r>
            <a:rPr lang="de-DE" sz="2400" i="0" dirty="0" err="1"/>
            <a:t>Applications</a:t>
          </a:r>
          <a:endParaRPr lang="de-DE" sz="2400" dirty="0"/>
        </a:p>
      </dgm:t>
    </dgm:pt>
    <dgm:pt modelId="{55F69181-C34F-4E64-B153-A6E7B79288BF}" type="parTrans" cxnId="{8F5C7373-BBCB-4EAA-B5C0-06D50192BD11}">
      <dgm:prSet/>
      <dgm:spPr/>
      <dgm:t>
        <a:bodyPr/>
        <a:lstStyle/>
        <a:p>
          <a:endParaRPr lang="de-DE"/>
        </a:p>
      </dgm:t>
    </dgm:pt>
    <dgm:pt modelId="{56B98976-480A-4BA0-B0AD-B154F9D66CFF}" type="sibTrans" cxnId="{8F5C7373-BBCB-4EAA-B5C0-06D50192BD11}">
      <dgm:prSet/>
      <dgm:spPr/>
      <dgm:t>
        <a:bodyPr/>
        <a:lstStyle/>
        <a:p>
          <a:endParaRPr lang="de-DE"/>
        </a:p>
      </dgm:t>
    </dgm:pt>
    <dgm:pt modelId="{A4AA1F9F-A49F-4880-9A5A-F6B2FAA7F101}" type="pres">
      <dgm:prSet presAssocID="{AFBDE927-8E02-4D6A-81C5-079B55C798DA}" presName="Name0" presStyleCnt="0">
        <dgm:presLayoutVars>
          <dgm:dir/>
          <dgm:resizeHandles val="exact"/>
        </dgm:presLayoutVars>
      </dgm:prSet>
      <dgm:spPr/>
    </dgm:pt>
    <dgm:pt modelId="{B0BF7BCD-ECF0-4135-A12E-49E9FF80DF3E}" type="pres">
      <dgm:prSet presAssocID="{81687C21-1EAD-4EF7-9A9D-6C3ECC52EFA5}" presName="node" presStyleLbl="node1" presStyleIdx="0" presStyleCnt="1">
        <dgm:presLayoutVars>
          <dgm:bulletEnabled val="1"/>
        </dgm:presLayoutVars>
      </dgm:prSet>
      <dgm:spPr/>
    </dgm:pt>
  </dgm:ptLst>
  <dgm:cxnLst>
    <dgm:cxn modelId="{42871A06-3085-4EBC-B92F-16F605C67AAE}" srcId="{AFBDE927-8E02-4D6A-81C5-079B55C798DA}" destId="{81687C21-1EAD-4EF7-9A9D-6C3ECC52EFA5}" srcOrd="0" destOrd="0" parTransId="{5E9C8D93-B752-4307-9324-F7B4FC6EF76E}" sibTransId="{44FC3BBF-314F-4907-99FB-8E4668140DEA}"/>
    <dgm:cxn modelId="{F84DA90C-DEC6-4D26-9D66-2FB1317D6ADF}" type="presOf" srcId="{4692854A-210C-4B6A-B0ED-43D276D33753}" destId="{B0BF7BCD-ECF0-4135-A12E-49E9FF80DF3E}" srcOrd="0" destOrd="3" presId="urn:microsoft.com/office/officeart/2005/8/layout/hList6"/>
    <dgm:cxn modelId="{0AA9DC1A-8EFA-4D18-AFBB-8BB8E85AD8CB}" srcId="{81687C21-1EAD-4EF7-9A9D-6C3ECC52EFA5}" destId="{2A1F8771-45C3-4B8D-9ED1-8F7843E3E7F0}" srcOrd="0" destOrd="0" parTransId="{E4E649D8-0E5E-49E2-B8C7-2E8330B9F6AB}" sibTransId="{211EF500-9836-48D8-860C-5306A315D2D7}"/>
    <dgm:cxn modelId="{8B917938-B852-482E-9FF9-CB6B62D72BB9}" type="presOf" srcId="{96C81205-E78A-4497-9C32-3EF04602450E}" destId="{B0BF7BCD-ECF0-4135-A12E-49E9FF80DF3E}" srcOrd="0" destOrd="5" presId="urn:microsoft.com/office/officeart/2005/8/layout/hList6"/>
    <dgm:cxn modelId="{957F8D3C-E81A-4E92-ADD8-F6F5070AC3DE}" srcId="{81687C21-1EAD-4EF7-9A9D-6C3ECC52EFA5}" destId="{179EBFAE-D54E-474A-8222-550FEFF99A8A}" srcOrd="1" destOrd="0" parTransId="{1DE22EC5-9A54-473A-A943-0C0C943066C4}" sibTransId="{06845AE8-92A3-44DC-B76B-3074BB9AD5C0}"/>
    <dgm:cxn modelId="{AAF1E563-D4D6-4127-9E40-172857F24622}" type="presOf" srcId="{179EBFAE-D54E-474A-8222-550FEFF99A8A}" destId="{B0BF7BCD-ECF0-4135-A12E-49E9FF80DF3E}" srcOrd="0" destOrd="2" presId="urn:microsoft.com/office/officeart/2005/8/layout/hList6"/>
    <dgm:cxn modelId="{8F5C7373-BBCB-4EAA-B5C0-06D50192BD11}" srcId="{81687C21-1EAD-4EF7-9A9D-6C3ECC52EFA5}" destId="{5F181B0E-B514-4743-9B4F-3D2342D0F664}" srcOrd="5" destOrd="0" parTransId="{55F69181-C34F-4E64-B153-A6E7B79288BF}" sibTransId="{56B98976-480A-4BA0-B0AD-B154F9D66CFF}"/>
    <dgm:cxn modelId="{6E8CF37B-DF47-4C50-8917-3CD86AE21869}" type="presOf" srcId="{5F181B0E-B514-4743-9B4F-3D2342D0F664}" destId="{B0BF7BCD-ECF0-4135-A12E-49E9FF80DF3E}" srcOrd="0" destOrd="6" presId="urn:microsoft.com/office/officeart/2005/8/layout/hList6"/>
    <dgm:cxn modelId="{9929B98A-BD46-4E26-9F0C-2548862A12EF}" type="presOf" srcId="{686A6D7D-34D8-4942-B2CD-E239985338B8}" destId="{B0BF7BCD-ECF0-4135-A12E-49E9FF80DF3E}" srcOrd="0" destOrd="4" presId="urn:microsoft.com/office/officeart/2005/8/layout/hList6"/>
    <dgm:cxn modelId="{F9E594AE-AD61-4083-809A-49D1531A143A}" srcId="{81687C21-1EAD-4EF7-9A9D-6C3ECC52EFA5}" destId="{96C81205-E78A-4497-9C32-3EF04602450E}" srcOrd="4" destOrd="0" parTransId="{9220C4A8-AC5C-43B2-BEC5-C2943C871762}" sibTransId="{A845C16A-F0EA-4475-A817-24EEFB0FB336}"/>
    <dgm:cxn modelId="{6D68B9D6-AC9E-496F-9AC2-44F03F1C5F36}" srcId="{81687C21-1EAD-4EF7-9A9D-6C3ECC52EFA5}" destId="{4692854A-210C-4B6A-B0ED-43D276D33753}" srcOrd="2" destOrd="0" parTransId="{0040E5AB-9355-4854-960A-0FAE04092476}" sibTransId="{159B4716-844D-46C1-8D63-51FAA0141F7C}"/>
    <dgm:cxn modelId="{1DD390E3-3195-4981-95E5-F7D2B4C93792}" srcId="{81687C21-1EAD-4EF7-9A9D-6C3ECC52EFA5}" destId="{686A6D7D-34D8-4942-B2CD-E239985338B8}" srcOrd="3" destOrd="0" parTransId="{1604A335-9FBB-458D-96D9-B675A21B1BC4}" sibTransId="{ADC651D8-EBF8-4E45-B7A9-757D0F2C0415}"/>
    <dgm:cxn modelId="{350CAFE9-7CC2-41DA-AA8A-7A5DEE99A9C6}" type="presOf" srcId="{AFBDE927-8E02-4D6A-81C5-079B55C798DA}" destId="{A4AA1F9F-A49F-4880-9A5A-F6B2FAA7F101}" srcOrd="0" destOrd="0" presId="urn:microsoft.com/office/officeart/2005/8/layout/hList6"/>
    <dgm:cxn modelId="{E4F874F2-D1C5-46E7-A874-D7874F277BBF}" type="presOf" srcId="{2A1F8771-45C3-4B8D-9ED1-8F7843E3E7F0}" destId="{B0BF7BCD-ECF0-4135-A12E-49E9FF80DF3E}" srcOrd="0" destOrd="1" presId="urn:microsoft.com/office/officeart/2005/8/layout/hList6"/>
    <dgm:cxn modelId="{1B293EFF-31BC-4617-B5BD-F3249B76BDC5}" type="presOf" srcId="{81687C21-1EAD-4EF7-9A9D-6C3ECC52EFA5}" destId="{B0BF7BCD-ECF0-4135-A12E-49E9FF80DF3E}" srcOrd="0" destOrd="0" presId="urn:microsoft.com/office/officeart/2005/8/layout/hList6"/>
    <dgm:cxn modelId="{571246C4-546F-4233-B979-5F82AEE5DCED}" type="presParOf" srcId="{A4AA1F9F-A49F-4880-9A5A-F6B2FAA7F101}" destId="{B0BF7BCD-ECF0-4135-A12E-49E9FF80DF3E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D8B670F-EE22-47D7-BF9E-5293A38D82B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1303FC-F500-4728-856C-825B18420DA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hr-HR" sz="1800" dirty="0"/>
            <a:t>Use low cost technology to make a 3D scanner</a:t>
          </a:r>
          <a:endParaRPr lang="en-US" sz="1800" dirty="0"/>
        </a:p>
      </dgm:t>
    </dgm:pt>
    <dgm:pt modelId="{EA191079-F40C-4403-8A49-924B481F2BBD}" type="parTrans" cxnId="{7C0A4613-D6CF-4B28-9FED-A8D017BA89AF}">
      <dgm:prSet/>
      <dgm:spPr/>
      <dgm:t>
        <a:bodyPr/>
        <a:lstStyle/>
        <a:p>
          <a:endParaRPr lang="en-US"/>
        </a:p>
      </dgm:t>
    </dgm:pt>
    <dgm:pt modelId="{8D472FFF-ACF3-4F47-9361-16B13C83D361}" type="sibTrans" cxnId="{7C0A4613-D6CF-4B28-9FED-A8D017BA89AF}">
      <dgm:prSet/>
      <dgm:spPr/>
      <dgm:t>
        <a:bodyPr/>
        <a:lstStyle/>
        <a:p>
          <a:endParaRPr lang="en-US"/>
        </a:p>
      </dgm:t>
    </dgm:pt>
    <dgm:pt modelId="{F3EC8A6F-5828-43B0-AC3B-AB58E2B2937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Enhance the accuracy and precision of the </a:t>
          </a:r>
          <a:r>
            <a:rPr lang="hr-HR" sz="1800" dirty="0"/>
            <a:t>scanner</a:t>
          </a:r>
          <a:r>
            <a:rPr lang="en-US" sz="1800" dirty="0"/>
            <a:t> while considering the constraints imposed by its </a:t>
          </a:r>
          <a:r>
            <a:rPr lang="hr-HR" sz="1800" dirty="0"/>
            <a:t>costs</a:t>
          </a:r>
          <a:endParaRPr lang="en-US" sz="1800" dirty="0"/>
        </a:p>
      </dgm:t>
    </dgm:pt>
    <dgm:pt modelId="{C46D466B-4038-4D94-B7B0-632BD6DE2F37}" type="parTrans" cxnId="{0B81A1F0-993C-4801-96E7-777B920E92E7}">
      <dgm:prSet/>
      <dgm:spPr/>
      <dgm:t>
        <a:bodyPr/>
        <a:lstStyle/>
        <a:p>
          <a:endParaRPr lang="en-US"/>
        </a:p>
      </dgm:t>
    </dgm:pt>
    <dgm:pt modelId="{CD7BD278-E12A-4A5C-8142-2076CF95560E}" type="sibTrans" cxnId="{0B81A1F0-993C-4801-96E7-777B920E92E7}">
      <dgm:prSet/>
      <dgm:spPr/>
      <dgm:t>
        <a:bodyPr/>
        <a:lstStyle/>
        <a:p>
          <a:endParaRPr lang="en-US"/>
        </a:p>
      </dgm:t>
    </dgm:pt>
    <dgm:pt modelId="{7265CDDB-67BA-4E79-A457-D4CB5EE02C2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Conduct experiments with various tools</a:t>
          </a:r>
        </a:p>
      </dgm:t>
    </dgm:pt>
    <dgm:pt modelId="{008B0D86-55B7-45D5-B166-4FFD9B22BFA0}" type="parTrans" cxnId="{5177D97C-D94E-4504-82B4-FF4E6D1B66D9}">
      <dgm:prSet/>
      <dgm:spPr/>
      <dgm:t>
        <a:bodyPr/>
        <a:lstStyle/>
        <a:p>
          <a:endParaRPr lang="en-US"/>
        </a:p>
      </dgm:t>
    </dgm:pt>
    <dgm:pt modelId="{FFDF1639-EE6E-46CD-BA4E-128B68D1A5E2}" type="sibTrans" cxnId="{5177D97C-D94E-4504-82B4-FF4E6D1B66D9}">
      <dgm:prSet/>
      <dgm:spPr/>
      <dgm:t>
        <a:bodyPr/>
        <a:lstStyle/>
        <a:p>
          <a:endParaRPr lang="en-US"/>
        </a:p>
      </dgm:t>
    </dgm:pt>
    <dgm:pt modelId="{9CAFA5E6-CF87-4300-B214-8B8C608F42F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dirty="0"/>
            <a:t>Select the most promising scanner and proceed to enhance its mechanical capabilities</a:t>
          </a:r>
        </a:p>
      </dgm:t>
    </dgm:pt>
    <dgm:pt modelId="{7B5B8099-C8F5-4CEE-88CD-42EAEDE9C454}" type="parTrans" cxnId="{F221C8F0-5827-456A-92D4-F01A7A4F4B82}">
      <dgm:prSet/>
      <dgm:spPr/>
      <dgm:t>
        <a:bodyPr/>
        <a:lstStyle/>
        <a:p>
          <a:endParaRPr lang="en-US"/>
        </a:p>
      </dgm:t>
    </dgm:pt>
    <dgm:pt modelId="{A4F8E635-BBE9-49C6-B116-7E20FA4A6436}" type="sibTrans" cxnId="{F221C8F0-5827-456A-92D4-F01A7A4F4B82}">
      <dgm:prSet/>
      <dgm:spPr/>
      <dgm:t>
        <a:bodyPr/>
        <a:lstStyle/>
        <a:p>
          <a:endParaRPr lang="en-US"/>
        </a:p>
      </dgm:t>
    </dgm:pt>
    <dgm:pt modelId="{C8A0575C-6F83-47EA-9248-A39506A4688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hr-HR" sz="1800" dirty="0"/>
            <a:t>Compare to other scanners on the market</a:t>
          </a:r>
          <a:endParaRPr lang="en-US" sz="1800" dirty="0"/>
        </a:p>
      </dgm:t>
    </dgm:pt>
    <dgm:pt modelId="{1790B737-1445-499B-8AEF-9E2A1AC5B8F2}" type="parTrans" cxnId="{84148D07-D61C-4958-BB8A-A224101C2C59}">
      <dgm:prSet/>
      <dgm:spPr/>
      <dgm:t>
        <a:bodyPr/>
        <a:lstStyle/>
        <a:p>
          <a:endParaRPr lang="en-US"/>
        </a:p>
      </dgm:t>
    </dgm:pt>
    <dgm:pt modelId="{797FDB6F-7435-499C-8C28-248FCB2DEB20}" type="sibTrans" cxnId="{84148D07-D61C-4958-BB8A-A224101C2C59}">
      <dgm:prSet/>
      <dgm:spPr/>
      <dgm:t>
        <a:bodyPr/>
        <a:lstStyle/>
        <a:p>
          <a:endParaRPr lang="en-US"/>
        </a:p>
      </dgm:t>
    </dgm:pt>
    <dgm:pt modelId="{EAE072CB-1B6F-4181-A182-07BE635DD2E1}" type="pres">
      <dgm:prSet presAssocID="{ED8B670F-EE22-47D7-BF9E-5293A38D82B2}" presName="root" presStyleCnt="0">
        <dgm:presLayoutVars>
          <dgm:dir/>
          <dgm:resizeHandles val="exact"/>
        </dgm:presLayoutVars>
      </dgm:prSet>
      <dgm:spPr/>
    </dgm:pt>
    <dgm:pt modelId="{E9F64E2A-1A10-410B-8050-0E5F9CD65D7A}" type="pres">
      <dgm:prSet presAssocID="{D11303FC-F500-4728-856C-825B18420DAC}" presName="compNode" presStyleCnt="0"/>
      <dgm:spPr/>
    </dgm:pt>
    <dgm:pt modelId="{E25DB932-0E89-4102-8932-C44D00CFFB28}" type="pres">
      <dgm:prSet presAssocID="{D11303FC-F500-4728-856C-825B18420DA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DCE2244E-6E94-4EDB-8175-BFB15A6E6DC2}" type="pres">
      <dgm:prSet presAssocID="{D11303FC-F500-4728-856C-825B18420DAC}" presName="spaceRect" presStyleCnt="0"/>
      <dgm:spPr/>
    </dgm:pt>
    <dgm:pt modelId="{7BEBBAD5-D322-45D6-BADE-E8B1E155A75E}" type="pres">
      <dgm:prSet presAssocID="{D11303FC-F500-4728-856C-825B18420DAC}" presName="textRect" presStyleLbl="revTx" presStyleIdx="0" presStyleCnt="5" custScaleX="158296" custScaleY="155438">
        <dgm:presLayoutVars>
          <dgm:chMax val="1"/>
          <dgm:chPref val="1"/>
        </dgm:presLayoutVars>
      </dgm:prSet>
      <dgm:spPr/>
    </dgm:pt>
    <dgm:pt modelId="{69D9FD05-81FD-480B-B221-0D9B0BECA00F}" type="pres">
      <dgm:prSet presAssocID="{8D472FFF-ACF3-4F47-9361-16B13C83D361}" presName="sibTrans" presStyleCnt="0"/>
      <dgm:spPr/>
    </dgm:pt>
    <dgm:pt modelId="{F06DB942-A187-436D-9CE5-0443FA78C957}" type="pres">
      <dgm:prSet presAssocID="{F3EC8A6F-5828-43B0-AC3B-AB58E2B29372}" presName="compNode" presStyleCnt="0"/>
      <dgm:spPr/>
    </dgm:pt>
    <dgm:pt modelId="{D7FB1BBF-7CD3-4BFA-B67A-2BD47EE53676}" type="pres">
      <dgm:prSet presAssocID="{F3EC8A6F-5828-43B0-AC3B-AB58E2B29372}" presName="iconRect" presStyleLbl="node1" presStyleIdx="1" presStyleCnt="5" custLinFactNeighborX="-25774" custLinFactNeighborY="-1651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C2B5AB1-FB20-4565-8498-40C4E51BEB1D}" type="pres">
      <dgm:prSet presAssocID="{F3EC8A6F-5828-43B0-AC3B-AB58E2B29372}" presName="spaceRect" presStyleCnt="0"/>
      <dgm:spPr/>
    </dgm:pt>
    <dgm:pt modelId="{9104931C-E3C4-4BED-812B-B04BAB0BFCD0}" type="pres">
      <dgm:prSet presAssocID="{F3EC8A6F-5828-43B0-AC3B-AB58E2B29372}" presName="textRect" presStyleLbl="revTx" presStyleIdx="1" presStyleCnt="5" custScaleX="252874" custScaleY="206658">
        <dgm:presLayoutVars>
          <dgm:chMax val="1"/>
          <dgm:chPref val="1"/>
        </dgm:presLayoutVars>
      </dgm:prSet>
      <dgm:spPr/>
    </dgm:pt>
    <dgm:pt modelId="{6A740295-2631-4EBF-B6DB-475C734FA7C5}" type="pres">
      <dgm:prSet presAssocID="{CD7BD278-E12A-4A5C-8142-2076CF95560E}" presName="sibTrans" presStyleCnt="0"/>
      <dgm:spPr/>
    </dgm:pt>
    <dgm:pt modelId="{EE5833DC-D260-450D-B77C-00D8538DB567}" type="pres">
      <dgm:prSet presAssocID="{7265CDDB-67BA-4E79-A457-D4CB5EE02C2B}" presName="compNode" presStyleCnt="0"/>
      <dgm:spPr/>
    </dgm:pt>
    <dgm:pt modelId="{CC80004A-1946-4B17-BF58-E9D4A4E05688}" type="pres">
      <dgm:prSet presAssocID="{7265CDDB-67BA-4E79-A457-D4CB5EE02C2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D026343-B9E8-41DB-A6EB-F17D42B58D7C}" type="pres">
      <dgm:prSet presAssocID="{7265CDDB-67BA-4E79-A457-D4CB5EE02C2B}" presName="spaceRect" presStyleCnt="0"/>
      <dgm:spPr/>
    </dgm:pt>
    <dgm:pt modelId="{AED6423B-48F5-4B59-9BB0-212EB7244A5C}" type="pres">
      <dgm:prSet presAssocID="{7265CDDB-67BA-4E79-A457-D4CB5EE02C2B}" presName="textRect" presStyleLbl="revTx" presStyleIdx="2" presStyleCnt="5" custScaleX="136474" custScaleY="178321">
        <dgm:presLayoutVars>
          <dgm:chMax val="1"/>
          <dgm:chPref val="1"/>
        </dgm:presLayoutVars>
      </dgm:prSet>
      <dgm:spPr/>
    </dgm:pt>
    <dgm:pt modelId="{F03B209D-A599-4D06-86B0-89D2FAC948D7}" type="pres">
      <dgm:prSet presAssocID="{FFDF1639-EE6E-46CD-BA4E-128B68D1A5E2}" presName="sibTrans" presStyleCnt="0"/>
      <dgm:spPr/>
    </dgm:pt>
    <dgm:pt modelId="{DB125E25-5BAB-4B82-9BC8-28ABD1BAFC2A}" type="pres">
      <dgm:prSet presAssocID="{9CAFA5E6-CF87-4300-B214-8B8C608F42F8}" presName="compNode" presStyleCnt="0"/>
      <dgm:spPr/>
    </dgm:pt>
    <dgm:pt modelId="{B31A5455-8F08-4EC6-97B9-4287859D8A9A}" type="pres">
      <dgm:prSet presAssocID="{9CAFA5E6-CF87-4300-B214-8B8C608F42F8}" presName="iconRect" presStyleLbl="node1" presStyleIdx="3" presStyleCnt="5" custLinFactNeighborX="8059" custLinFactNeighborY="-4170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681E7E50-D127-4DD3-93FF-695B97568F72}" type="pres">
      <dgm:prSet presAssocID="{9CAFA5E6-CF87-4300-B214-8B8C608F42F8}" presName="spaceRect" presStyleCnt="0"/>
      <dgm:spPr/>
    </dgm:pt>
    <dgm:pt modelId="{630D105F-E09F-4F7E-B3A1-5879545CA2F8}" type="pres">
      <dgm:prSet presAssocID="{9CAFA5E6-CF87-4300-B214-8B8C608F42F8}" presName="textRect" presStyleLbl="revTx" presStyleIdx="3" presStyleCnt="5" custScaleX="169313" custScaleY="147085">
        <dgm:presLayoutVars>
          <dgm:chMax val="1"/>
          <dgm:chPref val="1"/>
        </dgm:presLayoutVars>
      </dgm:prSet>
      <dgm:spPr/>
    </dgm:pt>
    <dgm:pt modelId="{001B6982-382E-45C1-AD9D-16864EE3D292}" type="pres">
      <dgm:prSet presAssocID="{A4F8E635-BBE9-49C6-B116-7E20FA4A6436}" presName="sibTrans" presStyleCnt="0"/>
      <dgm:spPr/>
    </dgm:pt>
    <dgm:pt modelId="{8B92B0CC-35D3-478A-B94F-D0B9E347C2BA}" type="pres">
      <dgm:prSet presAssocID="{C8A0575C-6F83-47EA-9248-A39506A46884}" presName="compNode" presStyleCnt="0"/>
      <dgm:spPr/>
    </dgm:pt>
    <dgm:pt modelId="{1B3F68E5-6AFE-4EAB-9D75-8FE1F87C3ED9}" type="pres">
      <dgm:prSet presAssocID="{C8A0575C-6F83-47EA-9248-A39506A46884}" presName="iconRect" presStyleLbl="node1" presStyleIdx="4" presStyleCnt="5" custLinFactNeighborX="-7526" custLinFactNeighborY="-23584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632D628E-1510-45D9-AED2-23DD1CD74664}" type="pres">
      <dgm:prSet presAssocID="{C8A0575C-6F83-47EA-9248-A39506A46884}" presName="spaceRect" presStyleCnt="0"/>
      <dgm:spPr/>
    </dgm:pt>
    <dgm:pt modelId="{1E603E5F-122F-4EFA-A743-E0C528558093}" type="pres">
      <dgm:prSet presAssocID="{C8A0575C-6F83-47EA-9248-A39506A46884}" presName="textRect" presStyleLbl="revTx" presStyleIdx="4" presStyleCnt="5" custScaleY="178321">
        <dgm:presLayoutVars>
          <dgm:chMax val="1"/>
          <dgm:chPref val="1"/>
        </dgm:presLayoutVars>
      </dgm:prSet>
      <dgm:spPr/>
    </dgm:pt>
  </dgm:ptLst>
  <dgm:cxnLst>
    <dgm:cxn modelId="{84148D07-D61C-4958-BB8A-A224101C2C59}" srcId="{ED8B670F-EE22-47D7-BF9E-5293A38D82B2}" destId="{C8A0575C-6F83-47EA-9248-A39506A46884}" srcOrd="4" destOrd="0" parTransId="{1790B737-1445-499B-8AEF-9E2A1AC5B8F2}" sibTransId="{797FDB6F-7435-499C-8C28-248FCB2DEB20}"/>
    <dgm:cxn modelId="{F821B40A-2E9C-46E8-9A99-53A1679108E7}" type="presOf" srcId="{C8A0575C-6F83-47EA-9248-A39506A46884}" destId="{1E603E5F-122F-4EFA-A743-E0C528558093}" srcOrd="0" destOrd="0" presId="urn:microsoft.com/office/officeart/2018/2/layout/IconLabelList"/>
    <dgm:cxn modelId="{7C0A4613-D6CF-4B28-9FED-A8D017BA89AF}" srcId="{ED8B670F-EE22-47D7-BF9E-5293A38D82B2}" destId="{D11303FC-F500-4728-856C-825B18420DAC}" srcOrd="0" destOrd="0" parTransId="{EA191079-F40C-4403-8A49-924B481F2BBD}" sibTransId="{8D472FFF-ACF3-4F47-9361-16B13C83D361}"/>
    <dgm:cxn modelId="{EB265F1F-43B0-4E61-8EB7-9084E7831E32}" type="presOf" srcId="{7265CDDB-67BA-4E79-A457-D4CB5EE02C2B}" destId="{AED6423B-48F5-4B59-9BB0-212EB7244A5C}" srcOrd="0" destOrd="0" presId="urn:microsoft.com/office/officeart/2018/2/layout/IconLabelList"/>
    <dgm:cxn modelId="{77265636-6CD7-44D3-B44C-C61E74043C04}" type="presOf" srcId="{D11303FC-F500-4728-856C-825B18420DAC}" destId="{7BEBBAD5-D322-45D6-BADE-E8B1E155A75E}" srcOrd="0" destOrd="0" presId="urn:microsoft.com/office/officeart/2018/2/layout/IconLabelList"/>
    <dgm:cxn modelId="{15CEB33C-E87D-41E1-B128-457340012295}" type="presOf" srcId="{F3EC8A6F-5828-43B0-AC3B-AB58E2B29372}" destId="{9104931C-E3C4-4BED-812B-B04BAB0BFCD0}" srcOrd="0" destOrd="0" presId="urn:microsoft.com/office/officeart/2018/2/layout/IconLabelList"/>
    <dgm:cxn modelId="{5177D97C-D94E-4504-82B4-FF4E6D1B66D9}" srcId="{ED8B670F-EE22-47D7-BF9E-5293A38D82B2}" destId="{7265CDDB-67BA-4E79-A457-D4CB5EE02C2B}" srcOrd="2" destOrd="0" parTransId="{008B0D86-55B7-45D5-B166-4FFD9B22BFA0}" sibTransId="{FFDF1639-EE6E-46CD-BA4E-128B68D1A5E2}"/>
    <dgm:cxn modelId="{28FEE69B-B4A7-4742-A028-F780893485CD}" type="presOf" srcId="{9CAFA5E6-CF87-4300-B214-8B8C608F42F8}" destId="{630D105F-E09F-4F7E-B3A1-5879545CA2F8}" srcOrd="0" destOrd="0" presId="urn:microsoft.com/office/officeart/2018/2/layout/IconLabelList"/>
    <dgm:cxn modelId="{D358ABCF-4E61-417F-A858-AEE915E866E5}" type="presOf" srcId="{ED8B670F-EE22-47D7-BF9E-5293A38D82B2}" destId="{EAE072CB-1B6F-4181-A182-07BE635DD2E1}" srcOrd="0" destOrd="0" presId="urn:microsoft.com/office/officeart/2018/2/layout/IconLabelList"/>
    <dgm:cxn modelId="{0B81A1F0-993C-4801-96E7-777B920E92E7}" srcId="{ED8B670F-EE22-47D7-BF9E-5293A38D82B2}" destId="{F3EC8A6F-5828-43B0-AC3B-AB58E2B29372}" srcOrd="1" destOrd="0" parTransId="{C46D466B-4038-4D94-B7B0-632BD6DE2F37}" sibTransId="{CD7BD278-E12A-4A5C-8142-2076CF95560E}"/>
    <dgm:cxn modelId="{F221C8F0-5827-456A-92D4-F01A7A4F4B82}" srcId="{ED8B670F-EE22-47D7-BF9E-5293A38D82B2}" destId="{9CAFA5E6-CF87-4300-B214-8B8C608F42F8}" srcOrd="3" destOrd="0" parTransId="{7B5B8099-C8F5-4CEE-88CD-42EAEDE9C454}" sibTransId="{A4F8E635-BBE9-49C6-B116-7E20FA4A6436}"/>
    <dgm:cxn modelId="{50E6E564-3166-47D3-90A1-27F5B4C818E2}" type="presParOf" srcId="{EAE072CB-1B6F-4181-A182-07BE635DD2E1}" destId="{E9F64E2A-1A10-410B-8050-0E5F9CD65D7A}" srcOrd="0" destOrd="0" presId="urn:microsoft.com/office/officeart/2018/2/layout/IconLabelList"/>
    <dgm:cxn modelId="{09196790-16DB-4131-BE06-6FC9AE0C6506}" type="presParOf" srcId="{E9F64E2A-1A10-410B-8050-0E5F9CD65D7A}" destId="{E25DB932-0E89-4102-8932-C44D00CFFB28}" srcOrd="0" destOrd="0" presId="urn:microsoft.com/office/officeart/2018/2/layout/IconLabelList"/>
    <dgm:cxn modelId="{2949C3ED-CD0A-4863-ABA0-CD8890DA096A}" type="presParOf" srcId="{E9F64E2A-1A10-410B-8050-0E5F9CD65D7A}" destId="{DCE2244E-6E94-4EDB-8175-BFB15A6E6DC2}" srcOrd="1" destOrd="0" presId="urn:microsoft.com/office/officeart/2018/2/layout/IconLabelList"/>
    <dgm:cxn modelId="{810E37E7-333F-433B-96BC-CF120598C445}" type="presParOf" srcId="{E9F64E2A-1A10-410B-8050-0E5F9CD65D7A}" destId="{7BEBBAD5-D322-45D6-BADE-E8B1E155A75E}" srcOrd="2" destOrd="0" presId="urn:microsoft.com/office/officeart/2018/2/layout/IconLabelList"/>
    <dgm:cxn modelId="{DFB4104C-F9A6-43B0-8DF7-ABEF563A5F59}" type="presParOf" srcId="{EAE072CB-1B6F-4181-A182-07BE635DD2E1}" destId="{69D9FD05-81FD-480B-B221-0D9B0BECA00F}" srcOrd="1" destOrd="0" presId="urn:microsoft.com/office/officeart/2018/2/layout/IconLabelList"/>
    <dgm:cxn modelId="{278DCAE1-3F3A-476B-955D-ED23A04BE63B}" type="presParOf" srcId="{EAE072CB-1B6F-4181-A182-07BE635DD2E1}" destId="{F06DB942-A187-436D-9CE5-0443FA78C957}" srcOrd="2" destOrd="0" presId="urn:microsoft.com/office/officeart/2018/2/layout/IconLabelList"/>
    <dgm:cxn modelId="{AB49EE64-A7FF-47BD-9219-6F040E818DAB}" type="presParOf" srcId="{F06DB942-A187-436D-9CE5-0443FA78C957}" destId="{D7FB1BBF-7CD3-4BFA-B67A-2BD47EE53676}" srcOrd="0" destOrd="0" presId="urn:microsoft.com/office/officeart/2018/2/layout/IconLabelList"/>
    <dgm:cxn modelId="{DD9FDD18-388F-4A91-AB19-F0BFA8DA4358}" type="presParOf" srcId="{F06DB942-A187-436D-9CE5-0443FA78C957}" destId="{BC2B5AB1-FB20-4565-8498-40C4E51BEB1D}" srcOrd="1" destOrd="0" presId="urn:microsoft.com/office/officeart/2018/2/layout/IconLabelList"/>
    <dgm:cxn modelId="{55E7C16E-44A9-4FDC-898C-6D71D45E3052}" type="presParOf" srcId="{F06DB942-A187-436D-9CE5-0443FA78C957}" destId="{9104931C-E3C4-4BED-812B-B04BAB0BFCD0}" srcOrd="2" destOrd="0" presId="urn:microsoft.com/office/officeart/2018/2/layout/IconLabelList"/>
    <dgm:cxn modelId="{D8EF6E5C-87D4-4D9D-A285-6C1AB7A944C7}" type="presParOf" srcId="{EAE072CB-1B6F-4181-A182-07BE635DD2E1}" destId="{6A740295-2631-4EBF-B6DB-475C734FA7C5}" srcOrd="3" destOrd="0" presId="urn:microsoft.com/office/officeart/2018/2/layout/IconLabelList"/>
    <dgm:cxn modelId="{90BEA09C-E309-4025-98DB-A9FF26E9C1CA}" type="presParOf" srcId="{EAE072CB-1B6F-4181-A182-07BE635DD2E1}" destId="{EE5833DC-D260-450D-B77C-00D8538DB567}" srcOrd="4" destOrd="0" presId="urn:microsoft.com/office/officeart/2018/2/layout/IconLabelList"/>
    <dgm:cxn modelId="{4AC6FFD8-83FA-47AA-998B-FD1B2D93B028}" type="presParOf" srcId="{EE5833DC-D260-450D-B77C-00D8538DB567}" destId="{CC80004A-1946-4B17-BF58-E9D4A4E05688}" srcOrd="0" destOrd="0" presId="urn:microsoft.com/office/officeart/2018/2/layout/IconLabelList"/>
    <dgm:cxn modelId="{5CD2B8D6-9F9C-4B0A-A7A9-4D7687DCCA66}" type="presParOf" srcId="{EE5833DC-D260-450D-B77C-00D8538DB567}" destId="{FD026343-B9E8-41DB-A6EB-F17D42B58D7C}" srcOrd="1" destOrd="0" presId="urn:microsoft.com/office/officeart/2018/2/layout/IconLabelList"/>
    <dgm:cxn modelId="{8B0DB1C4-E5CC-43CC-9A22-B8864B554C6D}" type="presParOf" srcId="{EE5833DC-D260-450D-B77C-00D8538DB567}" destId="{AED6423B-48F5-4B59-9BB0-212EB7244A5C}" srcOrd="2" destOrd="0" presId="urn:microsoft.com/office/officeart/2018/2/layout/IconLabelList"/>
    <dgm:cxn modelId="{DA8F5BA8-9522-420D-912A-696280C8ECD7}" type="presParOf" srcId="{EAE072CB-1B6F-4181-A182-07BE635DD2E1}" destId="{F03B209D-A599-4D06-86B0-89D2FAC948D7}" srcOrd="5" destOrd="0" presId="urn:microsoft.com/office/officeart/2018/2/layout/IconLabelList"/>
    <dgm:cxn modelId="{7239F4B2-475A-4A98-8E5F-0649FF9387B3}" type="presParOf" srcId="{EAE072CB-1B6F-4181-A182-07BE635DD2E1}" destId="{DB125E25-5BAB-4B82-9BC8-28ABD1BAFC2A}" srcOrd="6" destOrd="0" presId="urn:microsoft.com/office/officeart/2018/2/layout/IconLabelList"/>
    <dgm:cxn modelId="{113782E7-4830-4468-AA89-16E5F3828BF3}" type="presParOf" srcId="{DB125E25-5BAB-4B82-9BC8-28ABD1BAFC2A}" destId="{B31A5455-8F08-4EC6-97B9-4287859D8A9A}" srcOrd="0" destOrd="0" presId="urn:microsoft.com/office/officeart/2018/2/layout/IconLabelList"/>
    <dgm:cxn modelId="{73B92710-B247-4FFA-B771-4F6B9B28D163}" type="presParOf" srcId="{DB125E25-5BAB-4B82-9BC8-28ABD1BAFC2A}" destId="{681E7E50-D127-4DD3-93FF-695B97568F72}" srcOrd="1" destOrd="0" presId="urn:microsoft.com/office/officeart/2018/2/layout/IconLabelList"/>
    <dgm:cxn modelId="{A9386F46-09DD-4BFC-8DAF-78B43D5FECA5}" type="presParOf" srcId="{DB125E25-5BAB-4B82-9BC8-28ABD1BAFC2A}" destId="{630D105F-E09F-4F7E-B3A1-5879545CA2F8}" srcOrd="2" destOrd="0" presId="urn:microsoft.com/office/officeart/2018/2/layout/IconLabelList"/>
    <dgm:cxn modelId="{6B91F61C-6B84-433C-A5F0-76856287B82A}" type="presParOf" srcId="{EAE072CB-1B6F-4181-A182-07BE635DD2E1}" destId="{001B6982-382E-45C1-AD9D-16864EE3D292}" srcOrd="7" destOrd="0" presId="urn:microsoft.com/office/officeart/2018/2/layout/IconLabelList"/>
    <dgm:cxn modelId="{D95CA30E-F519-46E5-A03E-0BC17B9E21B8}" type="presParOf" srcId="{EAE072CB-1B6F-4181-A182-07BE635DD2E1}" destId="{8B92B0CC-35D3-478A-B94F-D0B9E347C2BA}" srcOrd="8" destOrd="0" presId="urn:microsoft.com/office/officeart/2018/2/layout/IconLabelList"/>
    <dgm:cxn modelId="{CE8E7A73-C24D-479C-B4F8-061C15660EAC}" type="presParOf" srcId="{8B92B0CC-35D3-478A-B94F-D0B9E347C2BA}" destId="{1B3F68E5-6AFE-4EAB-9D75-8FE1F87C3ED9}" srcOrd="0" destOrd="0" presId="urn:microsoft.com/office/officeart/2018/2/layout/IconLabelList"/>
    <dgm:cxn modelId="{737DBBAF-BD8B-4AB8-8851-C87091B8423D}" type="presParOf" srcId="{8B92B0CC-35D3-478A-B94F-D0B9E347C2BA}" destId="{632D628E-1510-45D9-AED2-23DD1CD74664}" srcOrd="1" destOrd="0" presId="urn:microsoft.com/office/officeart/2018/2/layout/IconLabelList"/>
    <dgm:cxn modelId="{3E4BAEB6-F509-4BE1-9D99-438A53E2D9E2}" type="presParOf" srcId="{8B92B0CC-35D3-478A-B94F-D0B9E347C2BA}" destId="{1E603E5F-122F-4EFA-A743-E0C52855809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3795D11-F65A-4BB2-89D1-1D7E86222FD8}" type="doc">
      <dgm:prSet loTypeId="urn:microsoft.com/office/officeart/2005/8/layout/vList5" loCatId="list" qsTypeId="urn:microsoft.com/office/officeart/2005/8/quickstyle/3d3" qsCatId="3D" csTypeId="urn:microsoft.com/office/officeart/2005/8/colors/accent2_5" csCatId="accent2"/>
      <dgm:spPr/>
      <dgm:t>
        <a:bodyPr/>
        <a:lstStyle/>
        <a:p>
          <a:endParaRPr lang="de-DE"/>
        </a:p>
      </dgm:t>
    </dgm:pt>
    <dgm:pt modelId="{8FB85E56-9004-4887-9F67-E6D95A36705B}">
      <dgm:prSet/>
      <dgm:spPr/>
      <dgm:t>
        <a:bodyPr/>
        <a:lstStyle/>
        <a:p>
          <a:r>
            <a:rPr lang="hr-HR" dirty="0"/>
            <a:t>Materials and tools</a:t>
          </a:r>
          <a:endParaRPr lang="de-DE" dirty="0"/>
        </a:p>
      </dgm:t>
    </dgm:pt>
    <dgm:pt modelId="{D24C78B0-9911-4561-961F-DDD717D07B36}" type="parTrans" cxnId="{48408E4D-4ED5-4974-9B71-8055CEFC9B12}">
      <dgm:prSet/>
      <dgm:spPr/>
      <dgm:t>
        <a:bodyPr/>
        <a:lstStyle/>
        <a:p>
          <a:endParaRPr lang="de-DE"/>
        </a:p>
      </dgm:t>
    </dgm:pt>
    <dgm:pt modelId="{5CC0F3AF-2A4C-4349-BEC6-AE3E7270F30F}" type="sibTrans" cxnId="{48408E4D-4ED5-4974-9B71-8055CEFC9B12}">
      <dgm:prSet/>
      <dgm:spPr/>
      <dgm:t>
        <a:bodyPr/>
        <a:lstStyle/>
        <a:p>
          <a:endParaRPr lang="de-DE"/>
        </a:p>
      </dgm:t>
    </dgm:pt>
    <dgm:pt modelId="{09C4E46D-6E1F-4F25-8C8B-6D096E8ED8AC}" type="pres">
      <dgm:prSet presAssocID="{13795D11-F65A-4BB2-89D1-1D7E86222FD8}" presName="Name0" presStyleCnt="0">
        <dgm:presLayoutVars>
          <dgm:dir/>
          <dgm:animLvl val="lvl"/>
          <dgm:resizeHandles val="exact"/>
        </dgm:presLayoutVars>
      </dgm:prSet>
      <dgm:spPr/>
    </dgm:pt>
    <dgm:pt modelId="{BCB7BF5C-DD28-4552-8038-A3286D8432C1}" type="pres">
      <dgm:prSet presAssocID="{8FB85E56-9004-4887-9F67-E6D95A36705B}" presName="linNode" presStyleCnt="0"/>
      <dgm:spPr/>
    </dgm:pt>
    <dgm:pt modelId="{CDD0A2CB-A73F-436C-A2F2-D7559A30F64A}" type="pres">
      <dgm:prSet presAssocID="{8FB85E56-9004-4887-9F67-E6D95A36705B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9E63712C-7C6B-4575-AF8B-1A5482C64453}" type="presOf" srcId="{8FB85E56-9004-4887-9F67-E6D95A36705B}" destId="{CDD0A2CB-A73F-436C-A2F2-D7559A30F64A}" srcOrd="0" destOrd="0" presId="urn:microsoft.com/office/officeart/2005/8/layout/vList5"/>
    <dgm:cxn modelId="{48408E4D-4ED5-4974-9B71-8055CEFC9B12}" srcId="{13795D11-F65A-4BB2-89D1-1D7E86222FD8}" destId="{8FB85E56-9004-4887-9F67-E6D95A36705B}" srcOrd="0" destOrd="0" parTransId="{D24C78B0-9911-4561-961F-DDD717D07B36}" sibTransId="{5CC0F3AF-2A4C-4349-BEC6-AE3E7270F30F}"/>
    <dgm:cxn modelId="{321BEE8D-A25E-4A18-90CD-4096EBC77077}" type="presOf" srcId="{13795D11-F65A-4BB2-89D1-1D7E86222FD8}" destId="{09C4E46D-6E1F-4F25-8C8B-6D096E8ED8AC}" srcOrd="0" destOrd="0" presId="urn:microsoft.com/office/officeart/2005/8/layout/vList5"/>
    <dgm:cxn modelId="{12E4AC4F-B5A3-45B2-9B7C-FF59890E7D55}" type="presParOf" srcId="{09C4E46D-6E1F-4F25-8C8B-6D096E8ED8AC}" destId="{BCB7BF5C-DD28-4552-8038-A3286D8432C1}" srcOrd="0" destOrd="0" presId="urn:microsoft.com/office/officeart/2005/8/layout/vList5"/>
    <dgm:cxn modelId="{4D040DEF-01A2-4A34-A620-7A2015FB38A7}" type="presParOf" srcId="{BCB7BF5C-DD28-4552-8038-A3286D8432C1}" destId="{CDD0A2CB-A73F-436C-A2F2-D7559A30F64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CC5A438-6A10-4589-9F4A-095978E272E9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de-DE"/>
        </a:p>
      </dgm:t>
    </dgm:pt>
    <dgm:pt modelId="{345CEBB7-8DB4-4EA7-9962-A8FF70FE09F7}">
      <dgm:prSet/>
      <dgm:spPr/>
      <dgm:t>
        <a:bodyPr/>
        <a:lstStyle/>
        <a:p>
          <a:r>
            <a:rPr lang="hr-HR" dirty="0"/>
            <a:t>Stepper motor</a:t>
          </a:r>
          <a:endParaRPr lang="de-DE" dirty="0"/>
        </a:p>
      </dgm:t>
    </dgm:pt>
    <dgm:pt modelId="{4CFC43DF-06CE-4C32-BB91-EDACD491A966}" type="parTrans" cxnId="{29233577-F4CF-4DFA-818C-2D920E0C89AD}">
      <dgm:prSet/>
      <dgm:spPr/>
      <dgm:t>
        <a:bodyPr/>
        <a:lstStyle/>
        <a:p>
          <a:endParaRPr lang="de-DE"/>
        </a:p>
      </dgm:t>
    </dgm:pt>
    <dgm:pt modelId="{45ECB75A-6123-4B0C-8F7C-6734854EC3D2}" type="sibTrans" cxnId="{29233577-F4CF-4DFA-818C-2D920E0C89AD}">
      <dgm:prSet/>
      <dgm:spPr/>
      <dgm:t>
        <a:bodyPr/>
        <a:lstStyle/>
        <a:p>
          <a:endParaRPr lang="de-DE"/>
        </a:p>
      </dgm:t>
    </dgm:pt>
    <dgm:pt modelId="{071291DC-60A2-4DC5-8262-C15CD511F836}">
      <dgm:prSet/>
      <dgm:spPr/>
      <dgm:t>
        <a:bodyPr/>
        <a:lstStyle/>
        <a:p>
          <a:r>
            <a:rPr lang="hr-HR" dirty="0"/>
            <a:t>Provides accurate steps of 1.8°</a:t>
          </a:r>
          <a:endParaRPr lang="de-DE" dirty="0"/>
        </a:p>
      </dgm:t>
    </dgm:pt>
    <dgm:pt modelId="{378BCD67-4BA2-40CF-BDE2-C412124D05FF}" type="parTrans" cxnId="{A7EDDBE4-0B9D-4F2D-B4B2-5C2CF126A4AF}">
      <dgm:prSet/>
      <dgm:spPr/>
      <dgm:t>
        <a:bodyPr/>
        <a:lstStyle/>
        <a:p>
          <a:endParaRPr lang="de-DE"/>
        </a:p>
      </dgm:t>
    </dgm:pt>
    <dgm:pt modelId="{93E7E0D0-2B3A-421F-AFDA-3FD3008F76AD}" type="sibTrans" cxnId="{A7EDDBE4-0B9D-4F2D-B4B2-5C2CF126A4AF}">
      <dgm:prSet/>
      <dgm:spPr/>
      <dgm:t>
        <a:bodyPr/>
        <a:lstStyle/>
        <a:p>
          <a:endParaRPr lang="de-DE"/>
        </a:p>
      </dgm:t>
    </dgm:pt>
    <dgm:pt modelId="{90F80170-1EE2-4920-B150-4023A8426DAB}">
      <dgm:prSet/>
      <dgm:spPr/>
      <dgm:t>
        <a:bodyPr/>
        <a:lstStyle/>
        <a:p>
          <a:r>
            <a:rPr lang="hr-HR" dirty="0"/>
            <a:t>Rotates clockwise and anti-clockwise</a:t>
          </a:r>
          <a:endParaRPr lang="de-DE" dirty="0"/>
        </a:p>
      </dgm:t>
    </dgm:pt>
    <dgm:pt modelId="{07A9EB90-4FD2-4CE7-938A-09D3BABF7FF7}" type="parTrans" cxnId="{8FF39678-D159-4C86-B54C-E764BDD9E18B}">
      <dgm:prSet/>
      <dgm:spPr/>
      <dgm:t>
        <a:bodyPr/>
        <a:lstStyle/>
        <a:p>
          <a:endParaRPr lang="de-DE"/>
        </a:p>
      </dgm:t>
    </dgm:pt>
    <dgm:pt modelId="{296BF803-9858-41E1-BB47-E720A402B47A}" type="sibTrans" cxnId="{8FF39678-D159-4C86-B54C-E764BDD9E18B}">
      <dgm:prSet/>
      <dgm:spPr/>
      <dgm:t>
        <a:bodyPr/>
        <a:lstStyle/>
        <a:p>
          <a:endParaRPr lang="de-DE"/>
        </a:p>
      </dgm:t>
    </dgm:pt>
    <dgm:pt modelId="{4E368FE6-A637-49B1-ABFF-95C84DDEC74C}">
      <dgm:prSet/>
      <dgm:spPr/>
      <dgm:t>
        <a:bodyPr/>
        <a:lstStyle/>
        <a:p>
          <a:r>
            <a:rPr lang="hr-HR" dirty="0"/>
            <a:t>Stepper motor driver</a:t>
          </a:r>
          <a:endParaRPr lang="de-DE" dirty="0"/>
        </a:p>
      </dgm:t>
    </dgm:pt>
    <dgm:pt modelId="{5A31056F-C9C2-4DF1-A038-F2BB100F8C22}" type="parTrans" cxnId="{5954BA61-094E-43B5-825D-B7F5618A2477}">
      <dgm:prSet/>
      <dgm:spPr/>
      <dgm:t>
        <a:bodyPr/>
        <a:lstStyle/>
        <a:p>
          <a:endParaRPr lang="de-DE"/>
        </a:p>
      </dgm:t>
    </dgm:pt>
    <dgm:pt modelId="{3CF3C4DD-87DE-4333-A1A9-0C9618ADC39E}" type="sibTrans" cxnId="{5954BA61-094E-43B5-825D-B7F5618A2477}">
      <dgm:prSet/>
      <dgm:spPr/>
      <dgm:t>
        <a:bodyPr/>
        <a:lstStyle/>
        <a:p>
          <a:endParaRPr lang="de-DE"/>
        </a:p>
      </dgm:t>
    </dgm:pt>
    <dgm:pt modelId="{FF12229D-BE0D-4984-8730-FD1F53C26C8E}">
      <dgm:prSet/>
      <dgm:spPr/>
      <dgm:t>
        <a:bodyPr/>
        <a:lstStyle/>
        <a:p>
          <a:r>
            <a:rPr lang="hr-HR" dirty="0"/>
            <a:t>Enchances motor capabilities</a:t>
          </a:r>
          <a:endParaRPr lang="de-DE" dirty="0"/>
        </a:p>
      </dgm:t>
    </dgm:pt>
    <dgm:pt modelId="{E560FC13-8817-427F-A3C9-4C2DE39CBFC1}" type="parTrans" cxnId="{B8276F3A-9B33-42BC-B996-57D663547D4E}">
      <dgm:prSet/>
      <dgm:spPr/>
      <dgm:t>
        <a:bodyPr/>
        <a:lstStyle/>
        <a:p>
          <a:endParaRPr lang="de-DE"/>
        </a:p>
      </dgm:t>
    </dgm:pt>
    <dgm:pt modelId="{6CCAB1F3-A883-464C-B28A-02DCAB390EBC}" type="sibTrans" cxnId="{B8276F3A-9B33-42BC-B996-57D663547D4E}">
      <dgm:prSet/>
      <dgm:spPr/>
      <dgm:t>
        <a:bodyPr/>
        <a:lstStyle/>
        <a:p>
          <a:endParaRPr lang="de-DE"/>
        </a:p>
      </dgm:t>
    </dgm:pt>
    <dgm:pt modelId="{821885EE-9C80-41DE-877F-894349909F4F}">
      <dgm:prSet/>
      <dgm:spPr/>
      <dgm:t>
        <a:bodyPr/>
        <a:lstStyle/>
        <a:p>
          <a:r>
            <a:rPr lang="hr-HR" dirty="0"/>
            <a:t>Simplifies motor control</a:t>
          </a:r>
          <a:endParaRPr lang="de-DE" dirty="0"/>
        </a:p>
      </dgm:t>
    </dgm:pt>
    <dgm:pt modelId="{17119AB9-7DCC-4C9B-BC73-15C98AB0826F}" type="parTrans" cxnId="{1E7CCA68-194C-4E51-8B20-8EBFD6172545}">
      <dgm:prSet/>
      <dgm:spPr/>
      <dgm:t>
        <a:bodyPr/>
        <a:lstStyle/>
        <a:p>
          <a:endParaRPr lang="de-DE"/>
        </a:p>
      </dgm:t>
    </dgm:pt>
    <dgm:pt modelId="{45ADB145-3B3A-4842-AF44-4F6E1408EE21}" type="sibTrans" cxnId="{1E7CCA68-194C-4E51-8B20-8EBFD6172545}">
      <dgm:prSet/>
      <dgm:spPr/>
      <dgm:t>
        <a:bodyPr/>
        <a:lstStyle/>
        <a:p>
          <a:endParaRPr lang="de-DE"/>
        </a:p>
      </dgm:t>
    </dgm:pt>
    <dgm:pt modelId="{48A6BA6B-841C-4590-9846-73292D727D03}" type="pres">
      <dgm:prSet presAssocID="{CCC5A438-6A10-4589-9F4A-095978E272E9}" presName="Name0" presStyleCnt="0">
        <dgm:presLayoutVars>
          <dgm:dir/>
          <dgm:resizeHandles val="exact"/>
        </dgm:presLayoutVars>
      </dgm:prSet>
      <dgm:spPr/>
    </dgm:pt>
    <dgm:pt modelId="{C37069A8-1650-48F0-AA63-F256C2FD3912}" type="pres">
      <dgm:prSet presAssocID="{345CEBB7-8DB4-4EA7-9962-A8FF70FE09F7}" presName="composite" presStyleCnt="0"/>
      <dgm:spPr/>
    </dgm:pt>
    <dgm:pt modelId="{001173CB-B6DA-4574-9182-62622073682A}" type="pres">
      <dgm:prSet presAssocID="{345CEBB7-8DB4-4EA7-9962-A8FF70FE09F7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F720930D-33C0-47EE-8CF8-214A1210D3EC}" type="pres">
      <dgm:prSet presAssocID="{345CEBB7-8DB4-4EA7-9962-A8FF70FE09F7}" presName="wedgeRectCallout1" presStyleLbl="node1" presStyleIdx="0" presStyleCnt="2" custScaleX="111175" custScaleY="108546" custLinFactNeighborX="-4102" custLinFactNeighborY="34561">
        <dgm:presLayoutVars>
          <dgm:bulletEnabled val="1"/>
        </dgm:presLayoutVars>
      </dgm:prSet>
      <dgm:spPr/>
    </dgm:pt>
    <dgm:pt modelId="{DD927A13-2353-452B-B768-08E616B83B2E}" type="pres">
      <dgm:prSet presAssocID="{45ECB75A-6123-4B0C-8F7C-6734854EC3D2}" presName="sibTrans" presStyleCnt="0"/>
      <dgm:spPr/>
    </dgm:pt>
    <dgm:pt modelId="{D8F36082-DC9C-4472-A2EB-E499FB2EEC6D}" type="pres">
      <dgm:prSet presAssocID="{4E368FE6-A637-49B1-ABFF-95C84DDEC74C}" presName="composite" presStyleCnt="0"/>
      <dgm:spPr/>
    </dgm:pt>
    <dgm:pt modelId="{009A7A14-E722-4C4F-A785-4BB9538668FE}" type="pres">
      <dgm:prSet presAssocID="{4E368FE6-A637-49B1-ABFF-95C84DDEC74C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</dgm:pt>
    <dgm:pt modelId="{820507B6-5FE7-4DB0-83AF-AB7E2B29CEBE}" type="pres">
      <dgm:prSet presAssocID="{4E368FE6-A637-49B1-ABFF-95C84DDEC74C}" presName="wedgeRectCallout1" presStyleLbl="node1" presStyleIdx="1" presStyleCnt="2" custScaleX="112740" custScaleY="112366" custLinFactNeighborX="-4286" custLinFactNeighborY="55">
        <dgm:presLayoutVars>
          <dgm:bulletEnabled val="1"/>
        </dgm:presLayoutVars>
      </dgm:prSet>
      <dgm:spPr/>
    </dgm:pt>
  </dgm:ptLst>
  <dgm:cxnLst>
    <dgm:cxn modelId="{FE346816-3BAE-442F-8FFF-1CD006CEF187}" type="presOf" srcId="{FF12229D-BE0D-4984-8730-FD1F53C26C8E}" destId="{820507B6-5FE7-4DB0-83AF-AB7E2B29CEBE}" srcOrd="0" destOrd="1" presId="urn:microsoft.com/office/officeart/2008/layout/BendingPictureCaptionList"/>
    <dgm:cxn modelId="{14DF2A2F-DDBB-47BB-8EB6-08BE2DB769EE}" type="presOf" srcId="{CCC5A438-6A10-4589-9F4A-095978E272E9}" destId="{48A6BA6B-841C-4590-9846-73292D727D03}" srcOrd="0" destOrd="0" presId="urn:microsoft.com/office/officeart/2008/layout/BendingPictureCaptionList"/>
    <dgm:cxn modelId="{B8276F3A-9B33-42BC-B996-57D663547D4E}" srcId="{4E368FE6-A637-49B1-ABFF-95C84DDEC74C}" destId="{FF12229D-BE0D-4984-8730-FD1F53C26C8E}" srcOrd="0" destOrd="0" parTransId="{E560FC13-8817-427F-A3C9-4C2DE39CBFC1}" sibTransId="{6CCAB1F3-A883-464C-B28A-02DCAB390EBC}"/>
    <dgm:cxn modelId="{EAE2033B-33FA-4F95-9AC0-BB6B3B571E16}" type="presOf" srcId="{345CEBB7-8DB4-4EA7-9962-A8FF70FE09F7}" destId="{F720930D-33C0-47EE-8CF8-214A1210D3EC}" srcOrd="0" destOrd="0" presId="urn:microsoft.com/office/officeart/2008/layout/BendingPictureCaptionList"/>
    <dgm:cxn modelId="{5954BA61-094E-43B5-825D-B7F5618A2477}" srcId="{CCC5A438-6A10-4589-9F4A-095978E272E9}" destId="{4E368FE6-A637-49B1-ABFF-95C84DDEC74C}" srcOrd="1" destOrd="0" parTransId="{5A31056F-C9C2-4DF1-A038-F2BB100F8C22}" sibTransId="{3CF3C4DD-87DE-4333-A1A9-0C9618ADC39E}"/>
    <dgm:cxn modelId="{1E7CCA68-194C-4E51-8B20-8EBFD6172545}" srcId="{4E368FE6-A637-49B1-ABFF-95C84DDEC74C}" destId="{821885EE-9C80-41DE-877F-894349909F4F}" srcOrd="1" destOrd="0" parTransId="{17119AB9-7DCC-4C9B-BC73-15C98AB0826F}" sibTransId="{45ADB145-3B3A-4842-AF44-4F6E1408EE21}"/>
    <dgm:cxn modelId="{43C76352-7D40-428B-B066-C3881792D310}" type="presOf" srcId="{071291DC-60A2-4DC5-8262-C15CD511F836}" destId="{F720930D-33C0-47EE-8CF8-214A1210D3EC}" srcOrd="0" destOrd="1" presId="urn:microsoft.com/office/officeart/2008/layout/BendingPictureCaptionList"/>
    <dgm:cxn modelId="{29233577-F4CF-4DFA-818C-2D920E0C89AD}" srcId="{CCC5A438-6A10-4589-9F4A-095978E272E9}" destId="{345CEBB7-8DB4-4EA7-9962-A8FF70FE09F7}" srcOrd="0" destOrd="0" parTransId="{4CFC43DF-06CE-4C32-BB91-EDACD491A966}" sibTransId="{45ECB75A-6123-4B0C-8F7C-6734854EC3D2}"/>
    <dgm:cxn modelId="{8FF39678-D159-4C86-B54C-E764BDD9E18B}" srcId="{345CEBB7-8DB4-4EA7-9962-A8FF70FE09F7}" destId="{90F80170-1EE2-4920-B150-4023A8426DAB}" srcOrd="1" destOrd="0" parTransId="{07A9EB90-4FD2-4CE7-938A-09D3BABF7FF7}" sibTransId="{296BF803-9858-41E1-BB47-E720A402B47A}"/>
    <dgm:cxn modelId="{08DC907E-AC26-457B-AF03-E34C9D9BC92B}" type="presOf" srcId="{821885EE-9C80-41DE-877F-894349909F4F}" destId="{820507B6-5FE7-4DB0-83AF-AB7E2B29CEBE}" srcOrd="0" destOrd="2" presId="urn:microsoft.com/office/officeart/2008/layout/BendingPictureCaptionList"/>
    <dgm:cxn modelId="{B9BDABCE-124F-4424-87A2-91EBCBC234B1}" type="presOf" srcId="{90F80170-1EE2-4920-B150-4023A8426DAB}" destId="{F720930D-33C0-47EE-8CF8-214A1210D3EC}" srcOrd="0" destOrd="2" presId="urn:microsoft.com/office/officeart/2008/layout/BendingPictureCaptionList"/>
    <dgm:cxn modelId="{5DB54AD4-DB70-4788-B256-22C9601BF153}" type="presOf" srcId="{4E368FE6-A637-49B1-ABFF-95C84DDEC74C}" destId="{820507B6-5FE7-4DB0-83AF-AB7E2B29CEBE}" srcOrd="0" destOrd="0" presId="urn:microsoft.com/office/officeart/2008/layout/BendingPictureCaptionList"/>
    <dgm:cxn modelId="{A7EDDBE4-0B9D-4F2D-B4B2-5C2CF126A4AF}" srcId="{345CEBB7-8DB4-4EA7-9962-A8FF70FE09F7}" destId="{071291DC-60A2-4DC5-8262-C15CD511F836}" srcOrd="0" destOrd="0" parTransId="{378BCD67-4BA2-40CF-BDE2-C412124D05FF}" sibTransId="{93E7E0D0-2B3A-421F-AFDA-3FD3008F76AD}"/>
    <dgm:cxn modelId="{1E46AC2E-75FA-45C1-9D75-2CB770FE922F}" type="presParOf" srcId="{48A6BA6B-841C-4590-9846-73292D727D03}" destId="{C37069A8-1650-48F0-AA63-F256C2FD3912}" srcOrd="0" destOrd="0" presId="urn:microsoft.com/office/officeart/2008/layout/BendingPictureCaptionList"/>
    <dgm:cxn modelId="{39ECD52B-610F-432A-BCC8-61E076169304}" type="presParOf" srcId="{C37069A8-1650-48F0-AA63-F256C2FD3912}" destId="{001173CB-B6DA-4574-9182-62622073682A}" srcOrd="0" destOrd="0" presId="urn:microsoft.com/office/officeart/2008/layout/BendingPictureCaptionList"/>
    <dgm:cxn modelId="{DB830AA4-A35A-4E80-9B3B-4E958DF64899}" type="presParOf" srcId="{C37069A8-1650-48F0-AA63-F256C2FD3912}" destId="{F720930D-33C0-47EE-8CF8-214A1210D3EC}" srcOrd="1" destOrd="0" presId="urn:microsoft.com/office/officeart/2008/layout/BendingPictureCaptionList"/>
    <dgm:cxn modelId="{4FF17C72-5897-464A-980F-D5D4B1EFB39A}" type="presParOf" srcId="{48A6BA6B-841C-4590-9846-73292D727D03}" destId="{DD927A13-2353-452B-B768-08E616B83B2E}" srcOrd="1" destOrd="0" presId="urn:microsoft.com/office/officeart/2008/layout/BendingPictureCaptionList"/>
    <dgm:cxn modelId="{304E88B4-73C9-448B-9308-D814C59E57B3}" type="presParOf" srcId="{48A6BA6B-841C-4590-9846-73292D727D03}" destId="{D8F36082-DC9C-4472-A2EB-E499FB2EEC6D}" srcOrd="2" destOrd="0" presId="urn:microsoft.com/office/officeart/2008/layout/BendingPictureCaptionList"/>
    <dgm:cxn modelId="{55C938CB-89FB-436B-A2AD-3AF9100E43BC}" type="presParOf" srcId="{D8F36082-DC9C-4472-A2EB-E499FB2EEC6D}" destId="{009A7A14-E722-4C4F-A785-4BB9538668FE}" srcOrd="0" destOrd="0" presId="urn:microsoft.com/office/officeart/2008/layout/BendingPictureCaptionList"/>
    <dgm:cxn modelId="{F1C0F2E5-5701-4C46-ACA4-EE2EA362857A}" type="presParOf" srcId="{D8F36082-DC9C-4472-A2EB-E499FB2EEC6D}" destId="{820507B6-5FE7-4DB0-83AF-AB7E2B29CEB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8E4F95-AF11-43EE-AA47-032770FABB87}">
      <dsp:nvSpPr>
        <dsp:cNvPr id="0" name=""/>
        <dsp:cNvSpPr/>
      </dsp:nvSpPr>
      <dsp:spPr>
        <a:xfrm>
          <a:off x="0" y="2255"/>
          <a:ext cx="5890373" cy="230691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4000" kern="1200" dirty="0"/>
            <a:t>Design and implementation of a 3D scanner</a:t>
          </a:r>
          <a:endParaRPr lang="de-DE" sz="4000" kern="1200" dirty="0"/>
        </a:p>
      </dsp:txBody>
      <dsp:txXfrm>
        <a:off x="112614" y="114869"/>
        <a:ext cx="5665145" cy="208168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3282B2-9C73-4B0C-9AFA-83CCAE0D94F3}">
      <dsp:nvSpPr>
        <dsp:cNvPr id="0" name=""/>
        <dsp:cNvSpPr/>
      </dsp:nvSpPr>
      <dsp:spPr>
        <a:xfrm>
          <a:off x="1886" y="1106277"/>
          <a:ext cx="4595210" cy="387021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t="-8000" r="-3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8CCB03-5F97-4E64-820A-CC36A1A172DC}">
      <dsp:nvSpPr>
        <dsp:cNvPr id="0" name=""/>
        <dsp:cNvSpPr/>
      </dsp:nvSpPr>
      <dsp:spPr>
        <a:xfrm>
          <a:off x="25" y="4845405"/>
          <a:ext cx="4641908" cy="1602047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700" kern="1200" dirty="0"/>
            <a:t>Arduino</a:t>
          </a:r>
          <a:endParaRPr lang="de-DE" sz="27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300" kern="1200" dirty="0"/>
            <a:t>Open source with large community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300" kern="1200" dirty="0"/>
            <a:t>Wide range of compatible peripherals</a:t>
          </a:r>
          <a:endParaRPr lang="de-DE" sz="2300" kern="1200" dirty="0"/>
        </a:p>
      </dsp:txBody>
      <dsp:txXfrm>
        <a:off x="25" y="4845405"/>
        <a:ext cx="4641908" cy="1602047"/>
      </dsp:txXfrm>
    </dsp:sp>
    <dsp:sp modelId="{BBDF36DB-1891-4E51-836D-14FCA6849210}">
      <dsp:nvSpPr>
        <dsp:cNvPr id="0" name=""/>
        <dsp:cNvSpPr/>
      </dsp:nvSpPr>
      <dsp:spPr>
        <a:xfrm>
          <a:off x="5518203" y="1106270"/>
          <a:ext cx="4508391" cy="419738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E6A6A-44E8-4982-AC6E-ACDFA6DC1F8C}">
      <dsp:nvSpPr>
        <dsp:cNvPr id="0" name=""/>
        <dsp:cNvSpPr/>
      </dsp:nvSpPr>
      <dsp:spPr>
        <a:xfrm>
          <a:off x="5366475" y="4852615"/>
          <a:ext cx="5112996" cy="165522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Infrared sensor</a:t>
          </a:r>
          <a:endParaRPr lang="de-DE" sz="32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300" kern="1200" dirty="0"/>
            <a:t>Low cost, decent accuracy</a:t>
          </a:r>
          <a:endParaRPr lang="de-DE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300" kern="1200" dirty="0"/>
            <a:t>Not sensitive to ambient light</a:t>
          </a:r>
          <a:endParaRPr lang="de-DE" sz="2300" kern="1200" dirty="0"/>
        </a:p>
      </dsp:txBody>
      <dsp:txXfrm>
        <a:off x="5366475" y="4852615"/>
        <a:ext cx="5112996" cy="16552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82788-37B4-4DA3-A62F-CCADED69B13F}">
      <dsp:nvSpPr>
        <dsp:cNvPr id="0" name=""/>
        <dsp:cNvSpPr/>
      </dsp:nvSpPr>
      <dsp:spPr>
        <a:xfrm>
          <a:off x="6922" y="1953710"/>
          <a:ext cx="3121166" cy="16386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20320" rIns="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200" kern="1200" dirty="0"/>
            <a:t>Project development:</a:t>
          </a:r>
          <a:endParaRPr lang="de-DE" sz="3200" kern="1200" dirty="0"/>
        </a:p>
      </dsp:txBody>
      <dsp:txXfrm>
        <a:off x="826235" y="1953710"/>
        <a:ext cx="1482541" cy="1638625"/>
      </dsp:txXfrm>
    </dsp:sp>
    <dsp:sp modelId="{EF77BA4D-276E-4541-B6A5-7C5317D46CE0}">
      <dsp:nvSpPr>
        <dsp:cNvPr id="0" name=""/>
        <dsp:cNvSpPr/>
      </dsp:nvSpPr>
      <dsp:spPr>
        <a:xfrm>
          <a:off x="2722337" y="2163203"/>
          <a:ext cx="2739448" cy="121963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Set up stepper motors and its drivers</a:t>
          </a:r>
          <a:endParaRPr lang="de-DE" sz="2400" kern="1200" dirty="0"/>
        </a:p>
      </dsp:txBody>
      <dsp:txXfrm>
        <a:off x="3332157" y="2163203"/>
        <a:ext cx="1519809" cy="1219639"/>
      </dsp:txXfrm>
    </dsp:sp>
    <dsp:sp modelId="{06E9D046-ECBB-4463-B805-8C5BDC683CA7}">
      <dsp:nvSpPr>
        <dsp:cNvPr id="0" name=""/>
        <dsp:cNvSpPr/>
      </dsp:nvSpPr>
      <dsp:spPr>
        <a:xfrm>
          <a:off x="5099106" y="2254909"/>
          <a:ext cx="2590568" cy="103622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Set up infrared sensor</a:t>
          </a:r>
          <a:endParaRPr lang="de-DE" sz="2400" kern="1200" dirty="0"/>
        </a:p>
      </dsp:txBody>
      <dsp:txXfrm>
        <a:off x="5617220" y="2254909"/>
        <a:ext cx="1554341" cy="1036227"/>
      </dsp:txXfrm>
    </dsp:sp>
    <dsp:sp modelId="{9A9855A3-1F4E-4C92-B9ED-4468CC23029A}">
      <dsp:nvSpPr>
        <dsp:cNvPr id="0" name=""/>
        <dsp:cNvSpPr/>
      </dsp:nvSpPr>
      <dsp:spPr>
        <a:xfrm>
          <a:off x="7326995" y="2254909"/>
          <a:ext cx="2590568" cy="103622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Assemble the structure</a:t>
          </a:r>
          <a:endParaRPr lang="de-DE" sz="2400" kern="1200" dirty="0"/>
        </a:p>
      </dsp:txBody>
      <dsp:txXfrm>
        <a:off x="7845109" y="2254909"/>
        <a:ext cx="1554341" cy="1036227"/>
      </dsp:txXfrm>
    </dsp:sp>
    <dsp:sp modelId="{BDC507DF-2272-4D93-9364-E1C7AF8DB843}">
      <dsp:nvSpPr>
        <dsp:cNvPr id="0" name=""/>
        <dsp:cNvSpPr/>
      </dsp:nvSpPr>
      <dsp:spPr>
        <a:xfrm>
          <a:off x="9554884" y="2254909"/>
          <a:ext cx="2590568" cy="1036227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Develop the software</a:t>
          </a:r>
          <a:endParaRPr lang="de-DE" sz="2400" kern="1200" dirty="0"/>
        </a:p>
      </dsp:txBody>
      <dsp:txXfrm>
        <a:off x="10072998" y="2254909"/>
        <a:ext cx="1554341" cy="10362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EFA8F-5CF6-486D-A61A-FAABA4EA95B5}">
      <dsp:nvSpPr>
        <dsp:cNvPr id="0" name=""/>
        <dsp:cNvSpPr/>
      </dsp:nvSpPr>
      <dsp:spPr>
        <a:xfrm>
          <a:off x="1745691" y="1014358"/>
          <a:ext cx="368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548" y="45719"/>
              </a:lnTo>
            </a:path>
            <a:path>
              <a:moveTo>
                <a:pt x="304092" y="45719"/>
              </a:moveTo>
              <a:lnTo>
                <a:pt x="368641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</a:t>
          </a:r>
        </a:p>
      </dsp:txBody>
      <dsp:txXfrm>
        <a:off x="1810240" y="940188"/>
        <a:ext cx="239544" cy="239778"/>
      </dsp:txXfrm>
    </dsp:sp>
    <dsp:sp modelId="{9DD3F79C-A623-4E8D-AB43-1EA4BF393B3D}">
      <dsp:nvSpPr>
        <dsp:cNvPr id="0" name=""/>
        <dsp:cNvSpPr/>
      </dsp:nvSpPr>
      <dsp:spPr>
        <a:xfrm>
          <a:off x="11660" y="327805"/>
          <a:ext cx="1735830" cy="146454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057" tIns="89282" rIns="85057" bIns="89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Add dampers to the motors</a:t>
          </a:r>
          <a:endParaRPr lang="en-US" sz="2400" kern="1200" dirty="0"/>
        </a:p>
      </dsp:txBody>
      <dsp:txXfrm>
        <a:off x="11660" y="327805"/>
        <a:ext cx="1735830" cy="1464544"/>
      </dsp:txXfrm>
    </dsp:sp>
    <dsp:sp modelId="{8DDC3997-F2E6-453C-ABD7-9854E4344F5D}">
      <dsp:nvSpPr>
        <dsp:cNvPr id="0" name=""/>
        <dsp:cNvSpPr/>
      </dsp:nvSpPr>
      <dsp:spPr>
        <a:xfrm>
          <a:off x="3880763" y="1014358"/>
          <a:ext cx="368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012" y="45719"/>
              </a:lnTo>
            </a:path>
            <a:path>
              <a:moveTo>
                <a:pt x="252628" y="45719"/>
              </a:moveTo>
              <a:lnTo>
                <a:pt x="368641" y="45720"/>
              </a:lnTo>
            </a:path>
          </a:pathLst>
        </a:custGeom>
        <a:noFill/>
        <a:ln w="6350" cap="flat" cmpd="sng" algn="ctr">
          <a:solidFill>
            <a:schemeClr val="accent4">
              <a:hueOff val="3266964"/>
              <a:satOff val="-13592"/>
              <a:lumOff val="320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</a:t>
          </a:r>
        </a:p>
      </dsp:txBody>
      <dsp:txXfrm>
        <a:off x="3996776" y="940188"/>
        <a:ext cx="136615" cy="239778"/>
      </dsp:txXfrm>
    </dsp:sp>
    <dsp:sp modelId="{77ED44C3-F33C-42D1-AB20-9223A57D79EF}">
      <dsp:nvSpPr>
        <dsp:cNvPr id="0" name=""/>
        <dsp:cNvSpPr/>
      </dsp:nvSpPr>
      <dsp:spPr>
        <a:xfrm>
          <a:off x="2146732" y="319176"/>
          <a:ext cx="1735830" cy="1481802"/>
        </a:xfrm>
        <a:prstGeom prst="rect">
          <a:avLst/>
        </a:prstGeom>
        <a:gradFill rotWithShape="0">
          <a:gsLst>
            <a:gs pos="0">
              <a:schemeClr val="accent4">
                <a:hueOff val="2450223"/>
                <a:satOff val="-10194"/>
                <a:lumOff val="2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2450223"/>
                <a:satOff val="-10194"/>
                <a:lumOff val="2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2450223"/>
                <a:satOff val="-10194"/>
                <a:lumOff val="2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057" tIns="89282" rIns="85057" bIns="89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Place the motors into housing</a:t>
          </a:r>
          <a:endParaRPr lang="en-US" sz="2400" kern="1200" dirty="0"/>
        </a:p>
      </dsp:txBody>
      <dsp:txXfrm>
        <a:off x="2146732" y="319176"/>
        <a:ext cx="1735830" cy="1481802"/>
      </dsp:txXfrm>
    </dsp:sp>
    <dsp:sp modelId="{43D63411-EF45-4656-834D-BD66FAEAEF0C}">
      <dsp:nvSpPr>
        <dsp:cNvPr id="0" name=""/>
        <dsp:cNvSpPr/>
      </dsp:nvSpPr>
      <dsp:spPr>
        <a:xfrm>
          <a:off x="6015835" y="1014358"/>
          <a:ext cx="368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012" y="45719"/>
              </a:lnTo>
            </a:path>
            <a:path>
              <a:moveTo>
                <a:pt x="252628" y="45719"/>
              </a:moveTo>
              <a:lnTo>
                <a:pt x="368641" y="45720"/>
              </a:lnTo>
            </a:path>
          </a:pathLst>
        </a:custGeom>
        <a:noFill/>
        <a:ln w="6350" cap="flat" cmpd="sng" algn="ctr">
          <a:solidFill>
            <a:schemeClr val="accent4">
              <a:hueOff val="6533927"/>
              <a:satOff val="-27185"/>
              <a:lumOff val="64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3</a:t>
          </a:r>
        </a:p>
      </dsp:txBody>
      <dsp:txXfrm>
        <a:off x="6131848" y="940188"/>
        <a:ext cx="136615" cy="239778"/>
      </dsp:txXfrm>
    </dsp:sp>
    <dsp:sp modelId="{33794918-70AF-43A3-8EAB-C9FB0FCF8E5F}">
      <dsp:nvSpPr>
        <dsp:cNvPr id="0" name=""/>
        <dsp:cNvSpPr/>
      </dsp:nvSpPr>
      <dsp:spPr>
        <a:xfrm>
          <a:off x="4281805" y="276048"/>
          <a:ext cx="1735830" cy="1568059"/>
        </a:xfrm>
        <a:prstGeom prst="rect">
          <a:avLst/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057" tIns="89282" rIns="85057" bIns="89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Mount turntable and coupler on the motors</a:t>
          </a:r>
          <a:endParaRPr lang="en-US" sz="2400" kern="1200" dirty="0"/>
        </a:p>
      </dsp:txBody>
      <dsp:txXfrm>
        <a:off x="4281805" y="276048"/>
        <a:ext cx="1735830" cy="1568059"/>
      </dsp:txXfrm>
    </dsp:sp>
    <dsp:sp modelId="{F3DEDA21-8E67-47B0-8009-60D201F71958}">
      <dsp:nvSpPr>
        <dsp:cNvPr id="0" name=""/>
        <dsp:cNvSpPr/>
      </dsp:nvSpPr>
      <dsp:spPr>
        <a:xfrm>
          <a:off x="8150908" y="1014358"/>
          <a:ext cx="3686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012" y="45719"/>
              </a:lnTo>
            </a:path>
            <a:path>
              <a:moveTo>
                <a:pt x="252628" y="45719"/>
              </a:moveTo>
              <a:lnTo>
                <a:pt x="368641" y="45720"/>
              </a:lnTo>
            </a:path>
          </a:pathLst>
        </a:custGeom>
        <a:noFill/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4</a:t>
          </a:r>
        </a:p>
      </dsp:txBody>
      <dsp:txXfrm>
        <a:off x="8266920" y="940188"/>
        <a:ext cx="136615" cy="239778"/>
      </dsp:txXfrm>
    </dsp:sp>
    <dsp:sp modelId="{38211246-AF64-4217-BA70-01A42F0B6D43}">
      <dsp:nvSpPr>
        <dsp:cNvPr id="0" name=""/>
        <dsp:cNvSpPr/>
      </dsp:nvSpPr>
      <dsp:spPr>
        <a:xfrm>
          <a:off x="6416877" y="276048"/>
          <a:ext cx="1735830" cy="1568059"/>
        </a:xfrm>
        <a:prstGeom prst="rect">
          <a:avLst/>
        </a:prstGeom>
        <a:gradFill rotWithShape="0">
          <a:gsLst>
            <a:gs pos="0">
              <a:schemeClr val="accent4">
                <a:hueOff val="7350668"/>
                <a:satOff val="-30583"/>
                <a:lumOff val="72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350668"/>
                <a:satOff val="-30583"/>
                <a:lumOff val="72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350668"/>
                <a:satOff val="-30583"/>
                <a:lumOff val="72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057" tIns="89282" rIns="85057" bIns="89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Install metal rods and bearings</a:t>
          </a:r>
          <a:endParaRPr lang="en-US" sz="2400" kern="1200" dirty="0"/>
        </a:p>
      </dsp:txBody>
      <dsp:txXfrm>
        <a:off x="6416877" y="276048"/>
        <a:ext cx="1735830" cy="1568059"/>
      </dsp:txXfrm>
    </dsp:sp>
    <dsp:sp modelId="{C14F3A87-C23A-43C7-965B-49DA1636C3AE}">
      <dsp:nvSpPr>
        <dsp:cNvPr id="0" name=""/>
        <dsp:cNvSpPr/>
      </dsp:nvSpPr>
      <dsp:spPr>
        <a:xfrm>
          <a:off x="8551949" y="258790"/>
          <a:ext cx="1735830" cy="1602574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5057" tIns="89282" rIns="85057" bIns="89282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 dirty="0"/>
            <a:t>Attach IR sensor</a:t>
          </a:r>
          <a:endParaRPr lang="en-US" sz="2400" kern="1200" dirty="0"/>
        </a:p>
      </dsp:txBody>
      <dsp:txXfrm>
        <a:off x="8551949" y="258790"/>
        <a:ext cx="1735830" cy="160257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5C093A-1164-450E-9336-49E936EB88ED}">
      <dsp:nvSpPr>
        <dsp:cNvPr id="0" name=""/>
        <dsp:cNvSpPr/>
      </dsp:nvSpPr>
      <dsp:spPr>
        <a:xfrm>
          <a:off x="3097800" y="0"/>
          <a:ext cx="4320000" cy="132556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0" tIns="165100" rIns="165100" bIns="16510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6500" kern="1200" dirty="0"/>
            <a:t>Conclusions</a:t>
          </a:r>
          <a:endParaRPr lang="de-DE" sz="6500" kern="1200" dirty="0"/>
        </a:p>
      </dsp:txBody>
      <dsp:txXfrm>
        <a:off x="3097800" y="0"/>
        <a:ext cx="4320000" cy="132556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6413C0-7B87-4049-AA3B-55F199612714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3033F-2C0C-401E-B5C3-9DFAA08DE8DD}">
      <dsp:nvSpPr>
        <dsp:cNvPr id="0" name=""/>
        <dsp:cNvSpPr/>
      </dsp:nvSpPr>
      <dsp:spPr>
        <a:xfrm>
          <a:off x="350606" y="229141"/>
          <a:ext cx="10105268" cy="4581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The accuracy of the scanner is not affected by the color of the item</a:t>
          </a:r>
          <a:endParaRPr lang="de-DE" sz="2800" kern="1200" dirty="0"/>
        </a:p>
      </dsp:txBody>
      <dsp:txXfrm>
        <a:off x="350606" y="229141"/>
        <a:ext cx="10105268" cy="458108"/>
      </dsp:txXfrm>
    </dsp:sp>
    <dsp:sp modelId="{279CA8D1-F851-4B4B-832D-F6E0ADA4A1FA}">
      <dsp:nvSpPr>
        <dsp:cNvPr id="0" name=""/>
        <dsp:cNvSpPr/>
      </dsp:nvSpPr>
      <dsp:spPr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012223-36EB-473B-9426-9485E85BAEF1}">
      <dsp:nvSpPr>
        <dsp:cNvPr id="0" name=""/>
        <dsp:cNvSpPr/>
      </dsp:nvSpPr>
      <dsp:spPr>
        <a:xfrm>
          <a:off x="727432" y="916217"/>
          <a:ext cx="9728442" cy="458108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The different materials do not have any effect on the scanning</a:t>
          </a:r>
          <a:endParaRPr lang="de-DE" sz="2800" kern="1200" dirty="0"/>
        </a:p>
      </dsp:txBody>
      <dsp:txXfrm>
        <a:off x="727432" y="916217"/>
        <a:ext cx="9728442" cy="458108"/>
      </dsp:txXfrm>
    </dsp:sp>
    <dsp:sp modelId="{574B54F2-390F-4056-86AB-0A55D0412AC7}">
      <dsp:nvSpPr>
        <dsp:cNvPr id="0" name=""/>
        <dsp:cNvSpPr/>
      </dsp:nvSpPr>
      <dsp:spPr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B0A7B9E-6075-4115-AD9E-28CF6810BD92}">
      <dsp:nvSpPr>
        <dsp:cNvPr id="0" name=""/>
        <dsp:cNvSpPr/>
      </dsp:nvSpPr>
      <dsp:spPr>
        <a:xfrm>
          <a:off x="899745" y="1603293"/>
          <a:ext cx="9556129" cy="458108"/>
        </a:xfrm>
        <a:prstGeom prst="rect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Reflective surface decreases scanners accuracy</a:t>
          </a:r>
          <a:endParaRPr lang="de-DE" sz="2800" kern="1200" dirty="0"/>
        </a:p>
      </dsp:txBody>
      <dsp:txXfrm>
        <a:off x="899745" y="1603293"/>
        <a:ext cx="9556129" cy="458108"/>
      </dsp:txXfrm>
    </dsp:sp>
    <dsp:sp modelId="{60A23DB5-6B44-48FA-9696-7E52270E070B}">
      <dsp:nvSpPr>
        <dsp:cNvPr id="0" name=""/>
        <dsp:cNvSpPr/>
      </dsp:nvSpPr>
      <dsp:spPr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B5B2CFE-3492-4154-9177-BFF451A13A47}">
      <dsp:nvSpPr>
        <dsp:cNvPr id="0" name=""/>
        <dsp:cNvSpPr/>
      </dsp:nvSpPr>
      <dsp:spPr>
        <a:xfrm>
          <a:off x="899745" y="2289935"/>
          <a:ext cx="9556129" cy="458108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2 mm maximum noted error</a:t>
          </a:r>
          <a:endParaRPr lang="de-DE" sz="2800" kern="1200" dirty="0"/>
        </a:p>
      </dsp:txBody>
      <dsp:txXfrm>
        <a:off x="899745" y="2289935"/>
        <a:ext cx="9556129" cy="458108"/>
      </dsp:txXfrm>
    </dsp:sp>
    <dsp:sp modelId="{2BAB5592-9A47-45F1-8499-49AECB40E7D5}">
      <dsp:nvSpPr>
        <dsp:cNvPr id="0" name=""/>
        <dsp:cNvSpPr/>
      </dsp:nvSpPr>
      <dsp:spPr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4A1C07-C7EB-420A-98A7-8D895CC91790}">
      <dsp:nvSpPr>
        <dsp:cNvPr id="0" name=""/>
        <dsp:cNvSpPr/>
      </dsp:nvSpPr>
      <dsp:spPr>
        <a:xfrm>
          <a:off x="727432" y="2977011"/>
          <a:ext cx="9728442" cy="458108"/>
        </a:xfrm>
        <a:prstGeom prst="rect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The cost is much lower than </a:t>
          </a:r>
          <a:r>
            <a:rPr lang="hr-HR" sz="2800" kern="1200" dirty="0"/>
            <a:t>existing</a:t>
          </a:r>
          <a:r>
            <a:rPr lang="en-US" sz="2800" kern="1200" dirty="0"/>
            <a:t> solution</a:t>
          </a:r>
          <a:endParaRPr lang="de-DE" sz="2800" kern="1200" dirty="0"/>
        </a:p>
      </dsp:txBody>
      <dsp:txXfrm>
        <a:off x="727432" y="2977011"/>
        <a:ext cx="9728442" cy="458108"/>
      </dsp:txXfrm>
    </dsp:sp>
    <dsp:sp modelId="{19ED700F-5FE6-441D-BDB3-C58368FE9E6E}">
      <dsp:nvSpPr>
        <dsp:cNvPr id="0" name=""/>
        <dsp:cNvSpPr/>
      </dsp:nvSpPr>
      <dsp:spPr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F836ED0-D950-4BEA-A374-73BF848176D1}">
      <dsp:nvSpPr>
        <dsp:cNvPr id="0" name=""/>
        <dsp:cNvSpPr/>
      </dsp:nvSpPr>
      <dsp:spPr>
        <a:xfrm>
          <a:off x="350606" y="3664087"/>
          <a:ext cx="10105268" cy="458108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3624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Room to improve IR sensor and still be competitive</a:t>
          </a:r>
          <a:endParaRPr lang="de-DE" sz="2800" kern="1200" dirty="0"/>
        </a:p>
      </dsp:txBody>
      <dsp:txXfrm>
        <a:off x="350606" y="3664087"/>
        <a:ext cx="10105268" cy="458108"/>
      </dsp:txXfrm>
    </dsp:sp>
    <dsp:sp modelId="{B4C7E718-7379-4DC7-8677-9D71C49BFBAE}">
      <dsp:nvSpPr>
        <dsp:cNvPr id="0" name=""/>
        <dsp:cNvSpPr/>
      </dsp:nvSpPr>
      <dsp:spPr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B8197-0A5F-418C-9364-1818C82596C1}">
      <dsp:nvSpPr>
        <dsp:cNvPr id="0" name=""/>
        <dsp:cNvSpPr/>
      </dsp:nvSpPr>
      <dsp:spPr>
        <a:xfrm>
          <a:off x="0" y="0"/>
          <a:ext cx="183000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218091-154F-4583-A284-69F292467BFF}">
      <dsp:nvSpPr>
        <dsp:cNvPr id="0" name=""/>
        <dsp:cNvSpPr/>
      </dsp:nvSpPr>
      <dsp:spPr>
        <a:xfrm>
          <a:off x="0" y="0"/>
          <a:ext cx="1830005" cy="248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Candidate:</a:t>
          </a:r>
          <a:endParaRPr lang="de-DE" sz="2800" kern="1200" dirty="0"/>
        </a:p>
      </dsp:txBody>
      <dsp:txXfrm>
        <a:off x="0" y="0"/>
        <a:ext cx="1830005" cy="248810"/>
      </dsp:txXfrm>
    </dsp:sp>
    <dsp:sp modelId="{2233CBC9-74E0-4ECB-AB2A-A61457A1271B}">
      <dsp:nvSpPr>
        <dsp:cNvPr id="0" name=""/>
        <dsp:cNvSpPr/>
      </dsp:nvSpPr>
      <dsp:spPr>
        <a:xfrm>
          <a:off x="0" y="248810"/>
          <a:ext cx="1830005" cy="0"/>
        </a:xfrm>
        <a:prstGeom prst="lin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44ACE3-3293-4913-9887-C6F512DCD8D6}">
      <dsp:nvSpPr>
        <dsp:cNvPr id="0" name=""/>
        <dsp:cNvSpPr/>
      </dsp:nvSpPr>
      <dsp:spPr>
        <a:xfrm>
          <a:off x="0" y="248810"/>
          <a:ext cx="1830005" cy="248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Marko Pandža</a:t>
          </a:r>
          <a:endParaRPr lang="de-DE" sz="2800" kern="1200" dirty="0"/>
        </a:p>
      </dsp:txBody>
      <dsp:txXfrm>
        <a:off x="0" y="248810"/>
        <a:ext cx="1830005" cy="2488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E6CF9-3AF0-4BBF-B968-03C90F113F18}">
      <dsp:nvSpPr>
        <dsp:cNvPr id="0" name=""/>
        <dsp:cNvSpPr/>
      </dsp:nvSpPr>
      <dsp:spPr>
        <a:xfrm>
          <a:off x="0" y="315"/>
          <a:ext cx="229184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672C7-E5DE-4553-AB89-3AF8626BE991}">
      <dsp:nvSpPr>
        <dsp:cNvPr id="0" name=""/>
        <dsp:cNvSpPr/>
      </dsp:nvSpPr>
      <dsp:spPr>
        <a:xfrm>
          <a:off x="0" y="315"/>
          <a:ext cx="2291846" cy="64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Supervisor:</a:t>
          </a:r>
          <a:br>
            <a:rPr lang="hr-HR" sz="2800" kern="1200" dirty="0"/>
          </a:br>
          <a:r>
            <a:rPr lang="hr-HR" sz="2800" kern="1200" dirty="0"/>
            <a:t>Prof. Tullio Facchinetti</a:t>
          </a:r>
          <a:endParaRPr lang="de-DE" sz="2800" kern="1200" dirty="0"/>
        </a:p>
      </dsp:txBody>
      <dsp:txXfrm>
        <a:off x="0" y="315"/>
        <a:ext cx="2291846" cy="6456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1E356-8303-4EA5-B026-A06426E29696}">
      <dsp:nvSpPr>
        <dsp:cNvPr id="0" name=""/>
        <dsp:cNvSpPr/>
      </dsp:nvSpPr>
      <dsp:spPr>
        <a:xfrm>
          <a:off x="0" y="424"/>
          <a:ext cx="323436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DD6299-8217-42BD-BC3E-AAA38BA0C184}">
      <dsp:nvSpPr>
        <dsp:cNvPr id="0" name=""/>
        <dsp:cNvSpPr/>
      </dsp:nvSpPr>
      <dsp:spPr>
        <a:xfrm>
          <a:off x="0" y="424"/>
          <a:ext cx="3231207" cy="769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University of Pavia</a:t>
          </a:r>
          <a:r>
            <a:rPr lang="hr-HR" sz="2000" b="1" kern="1200" dirty="0"/>
            <a:t>	</a:t>
          </a:r>
          <a:endParaRPr lang="de-DE" sz="2000" kern="1200" dirty="0"/>
        </a:p>
      </dsp:txBody>
      <dsp:txXfrm>
        <a:off x="0" y="424"/>
        <a:ext cx="3231207" cy="769441"/>
      </dsp:txXfrm>
    </dsp:sp>
    <dsp:sp modelId="{804BF582-F8B2-46D1-A79A-8E69128DB06D}">
      <dsp:nvSpPr>
        <dsp:cNvPr id="0" name=""/>
        <dsp:cNvSpPr/>
      </dsp:nvSpPr>
      <dsp:spPr>
        <a:xfrm>
          <a:off x="0" y="769865"/>
          <a:ext cx="323436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E41F84-EFBB-4E75-937B-0EC3336B5F0C}">
      <dsp:nvSpPr>
        <dsp:cNvPr id="0" name=""/>
        <dsp:cNvSpPr/>
      </dsp:nvSpPr>
      <dsp:spPr>
        <a:xfrm>
          <a:off x="0" y="769865"/>
          <a:ext cx="3231207" cy="769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Faculty of Engineering Department of Electrical,</a:t>
          </a:r>
          <a:endParaRPr lang="de-DE" sz="2000" kern="1200" dirty="0"/>
        </a:p>
      </dsp:txBody>
      <dsp:txXfrm>
        <a:off x="0" y="769865"/>
        <a:ext cx="3231207" cy="769441"/>
      </dsp:txXfrm>
    </dsp:sp>
    <dsp:sp modelId="{E8BC186B-0655-489E-AA6E-8CC18FEB2AA5}">
      <dsp:nvSpPr>
        <dsp:cNvPr id="0" name=""/>
        <dsp:cNvSpPr/>
      </dsp:nvSpPr>
      <dsp:spPr>
        <a:xfrm>
          <a:off x="0" y="1539307"/>
          <a:ext cx="3234366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35E6A8-CD74-4770-96F3-1A469236DC11}">
      <dsp:nvSpPr>
        <dsp:cNvPr id="0" name=""/>
        <dsp:cNvSpPr/>
      </dsp:nvSpPr>
      <dsp:spPr>
        <a:xfrm>
          <a:off x="0" y="1539307"/>
          <a:ext cx="3231207" cy="7694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Computer and Biomedical Engineering</a:t>
          </a:r>
          <a:endParaRPr lang="de-DE" sz="2000" kern="1200" dirty="0"/>
        </a:p>
      </dsp:txBody>
      <dsp:txXfrm>
        <a:off x="0" y="1539307"/>
        <a:ext cx="3231207" cy="76944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2C25BB-8DD4-419C-B1F9-BB4F6E2DEFDE}">
      <dsp:nvSpPr>
        <dsp:cNvPr id="0" name=""/>
        <dsp:cNvSpPr/>
      </dsp:nvSpPr>
      <dsp:spPr>
        <a:xfrm>
          <a:off x="0" y="34808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34106-6718-412D-B41B-341A184C704E}">
      <dsp:nvSpPr>
        <dsp:cNvPr id="0" name=""/>
        <dsp:cNvSpPr/>
      </dsp:nvSpPr>
      <dsp:spPr>
        <a:xfrm>
          <a:off x="290556" y="38129"/>
          <a:ext cx="406778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Context</a:t>
          </a:r>
          <a:endParaRPr lang="en-US" sz="3600" kern="1200" dirty="0"/>
        </a:p>
      </dsp:txBody>
      <dsp:txXfrm>
        <a:off x="320818" y="68391"/>
        <a:ext cx="4007265" cy="559396"/>
      </dsp:txXfrm>
    </dsp:sp>
    <dsp:sp modelId="{2445B845-477B-4ED2-8D15-9E09AF849CCF}">
      <dsp:nvSpPr>
        <dsp:cNvPr id="0" name=""/>
        <dsp:cNvSpPr/>
      </dsp:nvSpPr>
      <dsp:spPr>
        <a:xfrm>
          <a:off x="0" y="130064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86964-D343-43F5-971B-5AD14D7D7D24}">
      <dsp:nvSpPr>
        <dsp:cNvPr id="0" name=""/>
        <dsp:cNvSpPr/>
      </dsp:nvSpPr>
      <dsp:spPr>
        <a:xfrm>
          <a:off x="290556" y="990689"/>
          <a:ext cx="4067789" cy="6199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Goals</a:t>
          </a:r>
          <a:endParaRPr lang="en-US" sz="3600" kern="1200" dirty="0"/>
        </a:p>
      </dsp:txBody>
      <dsp:txXfrm>
        <a:off x="320818" y="1020951"/>
        <a:ext cx="4007265" cy="559396"/>
      </dsp:txXfrm>
    </dsp:sp>
    <dsp:sp modelId="{FE04269D-BA2D-4998-845E-93A55DF8EC06}">
      <dsp:nvSpPr>
        <dsp:cNvPr id="0" name=""/>
        <dsp:cNvSpPr/>
      </dsp:nvSpPr>
      <dsp:spPr>
        <a:xfrm>
          <a:off x="0" y="225320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5A8BE4-2DF3-4B9C-B7E9-DA81BC4A19C0}">
      <dsp:nvSpPr>
        <dsp:cNvPr id="0" name=""/>
        <dsp:cNvSpPr/>
      </dsp:nvSpPr>
      <dsp:spPr>
        <a:xfrm>
          <a:off x="290556" y="1943249"/>
          <a:ext cx="4067789" cy="6199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Materials and tools</a:t>
          </a:r>
          <a:endParaRPr lang="en-US" sz="3600" kern="1200" dirty="0"/>
        </a:p>
      </dsp:txBody>
      <dsp:txXfrm>
        <a:off x="320818" y="1973511"/>
        <a:ext cx="4007265" cy="559396"/>
      </dsp:txXfrm>
    </dsp:sp>
    <dsp:sp modelId="{968A5146-9CED-4E23-AC4A-C352429C8336}">
      <dsp:nvSpPr>
        <dsp:cNvPr id="0" name=""/>
        <dsp:cNvSpPr/>
      </dsp:nvSpPr>
      <dsp:spPr>
        <a:xfrm>
          <a:off x="0" y="320576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2CBD03-7C9D-4FEA-B329-02453289029C}">
      <dsp:nvSpPr>
        <dsp:cNvPr id="0" name=""/>
        <dsp:cNvSpPr/>
      </dsp:nvSpPr>
      <dsp:spPr>
        <a:xfrm>
          <a:off x="290556" y="2895809"/>
          <a:ext cx="4067789" cy="6199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Implementation</a:t>
          </a:r>
          <a:endParaRPr lang="en-US" sz="3600" kern="1200" dirty="0"/>
        </a:p>
      </dsp:txBody>
      <dsp:txXfrm>
        <a:off x="320818" y="2926071"/>
        <a:ext cx="4007265" cy="559396"/>
      </dsp:txXfrm>
    </dsp:sp>
    <dsp:sp modelId="{F5D5DBB0-0D68-4A1E-BC49-9DDA87F593FC}">
      <dsp:nvSpPr>
        <dsp:cNvPr id="0" name=""/>
        <dsp:cNvSpPr/>
      </dsp:nvSpPr>
      <dsp:spPr>
        <a:xfrm>
          <a:off x="0" y="415832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A34D69-2A51-4B72-B7EC-98BB610721D6}">
      <dsp:nvSpPr>
        <dsp:cNvPr id="0" name=""/>
        <dsp:cNvSpPr/>
      </dsp:nvSpPr>
      <dsp:spPr>
        <a:xfrm>
          <a:off x="290556" y="3848369"/>
          <a:ext cx="4067789" cy="6199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Results</a:t>
          </a:r>
          <a:endParaRPr lang="en-US" sz="3600" kern="1200" dirty="0"/>
        </a:p>
      </dsp:txBody>
      <dsp:txXfrm>
        <a:off x="320818" y="3878631"/>
        <a:ext cx="4007265" cy="559396"/>
      </dsp:txXfrm>
    </dsp:sp>
    <dsp:sp modelId="{5F20B25A-7567-4AE8-B472-0C04C72C83A9}">
      <dsp:nvSpPr>
        <dsp:cNvPr id="0" name=""/>
        <dsp:cNvSpPr/>
      </dsp:nvSpPr>
      <dsp:spPr>
        <a:xfrm>
          <a:off x="0" y="5110889"/>
          <a:ext cx="5811128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35D3FB-84B9-4B0B-8916-56CB49DD2462}">
      <dsp:nvSpPr>
        <dsp:cNvPr id="0" name=""/>
        <dsp:cNvSpPr/>
      </dsp:nvSpPr>
      <dsp:spPr>
        <a:xfrm>
          <a:off x="290556" y="4800929"/>
          <a:ext cx="406778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753" tIns="0" rIns="153753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600" kern="1200" dirty="0"/>
            <a:t>Conclusion</a:t>
          </a:r>
          <a:endParaRPr lang="en-US" sz="3600" kern="1200" dirty="0"/>
        </a:p>
      </dsp:txBody>
      <dsp:txXfrm>
        <a:off x="320818" y="4831191"/>
        <a:ext cx="4007265" cy="5593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F7BCD-ECF0-4135-A12E-49E9FF80DF3E}">
      <dsp:nvSpPr>
        <dsp:cNvPr id="0" name=""/>
        <dsp:cNvSpPr/>
      </dsp:nvSpPr>
      <dsp:spPr>
        <a:xfrm rot="16200000">
          <a:off x="300717" y="-297917"/>
          <a:ext cx="5132716" cy="5728551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400" kern="1200"/>
            <a:t>Where is 3D scanning used?</a:t>
          </a:r>
          <a:endParaRPr lang="de-DE" sz="2400" kern="120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i="0" kern="1200" dirty="0"/>
            <a:t>Quality Control </a:t>
          </a:r>
          <a:r>
            <a:rPr lang="hr-HR" sz="2400" kern="1200" dirty="0"/>
            <a:t>	</a:t>
          </a:r>
          <a:endParaRPr lang="de-DE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i="0" kern="1200" dirty="0"/>
            <a:t>Reverse Engineering</a:t>
          </a:r>
          <a:endParaRPr lang="de-DE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i="0" kern="1200" dirty="0"/>
            <a:t>Archaeology and Cultural Heritage Preservation</a:t>
          </a:r>
          <a:endParaRPr lang="de-DE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i="0" kern="1200" dirty="0"/>
            <a:t>Architecture and Construction</a:t>
          </a:r>
          <a:endParaRPr lang="de-DE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i="0" kern="1200" dirty="0" err="1"/>
            <a:t>Product</a:t>
          </a:r>
          <a:r>
            <a:rPr lang="de-DE" sz="2400" i="0" kern="1200" dirty="0"/>
            <a:t> Design and </a:t>
          </a:r>
          <a:r>
            <a:rPr lang="de-DE" sz="2400" i="0" kern="1200" dirty="0" err="1"/>
            <a:t>Prototyping</a:t>
          </a:r>
          <a:endParaRPr lang="de-DE" sz="2400" kern="1200" dirty="0"/>
        </a:p>
        <a:p>
          <a:pPr marL="228600" lvl="1" indent="-228600" algn="l" defTabSz="10668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i="0" kern="1200" dirty="0"/>
            <a:t>Medical </a:t>
          </a:r>
          <a:r>
            <a:rPr lang="de-DE" sz="2400" i="0" kern="1200" dirty="0" err="1"/>
            <a:t>Applications</a:t>
          </a:r>
          <a:endParaRPr lang="de-DE" sz="2400" kern="1200" dirty="0"/>
        </a:p>
      </dsp:txBody>
      <dsp:txXfrm rot="5400000">
        <a:off x="2800" y="1026543"/>
        <a:ext cx="5728551" cy="307963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DB932-0E89-4102-8932-C44D00CFFB28}">
      <dsp:nvSpPr>
        <dsp:cNvPr id="0" name=""/>
        <dsp:cNvSpPr/>
      </dsp:nvSpPr>
      <dsp:spPr>
        <a:xfrm>
          <a:off x="747133" y="833050"/>
          <a:ext cx="535517" cy="5355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BBAD5-D322-45D6-BADE-E8B1E155A75E}">
      <dsp:nvSpPr>
        <dsp:cNvPr id="0" name=""/>
        <dsp:cNvSpPr/>
      </dsp:nvSpPr>
      <dsp:spPr>
        <a:xfrm>
          <a:off x="72999" y="1431160"/>
          <a:ext cx="1883784" cy="9098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/>
            <a:t>Use low cost technology to make a 3D scanner</a:t>
          </a:r>
          <a:endParaRPr lang="en-US" sz="1800" kern="1200" dirty="0"/>
        </a:p>
      </dsp:txBody>
      <dsp:txXfrm>
        <a:off x="72999" y="1431160"/>
        <a:ext cx="1883784" cy="909825"/>
      </dsp:txXfrm>
    </dsp:sp>
    <dsp:sp modelId="{D7FB1BBF-7CD3-4BFA-B67A-2BD47EE53676}">
      <dsp:nvSpPr>
        <dsp:cNvPr id="0" name=""/>
        <dsp:cNvSpPr/>
      </dsp:nvSpPr>
      <dsp:spPr>
        <a:xfrm>
          <a:off x="3263907" y="669652"/>
          <a:ext cx="535517" cy="5355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04931C-E3C4-4BED-812B-B04BAB0BFCD0}">
      <dsp:nvSpPr>
        <dsp:cNvPr id="0" name=""/>
        <dsp:cNvSpPr/>
      </dsp:nvSpPr>
      <dsp:spPr>
        <a:xfrm>
          <a:off x="2165040" y="1206305"/>
          <a:ext cx="3009299" cy="12096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Enhance the accuracy and precision of the </a:t>
          </a:r>
          <a:r>
            <a:rPr lang="hr-HR" sz="1800" kern="1200" dirty="0"/>
            <a:t>scanner</a:t>
          </a:r>
          <a:r>
            <a:rPr lang="en-US" sz="1800" kern="1200" dirty="0"/>
            <a:t> while considering the constraints imposed by its </a:t>
          </a:r>
          <a:r>
            <a:rPr lang="hr-HR" sz="1800" kern="1200" dirty="0"/>
            <a:t>costs</a:t>
          </a:r>
          <a:endParaRPr lang="en-US" sz="1800" kern="1200" dirty="0"/>
        </a:p>
      </dsp:txBody>
      <dsp:txXfrm>
        <a:off x="2165040" y="1206305"/>
        <a:ext cx="3009299" cy="1209631"/>
      </dsp:txXfrm>
    </dsp:sp>
    <dsp:sp modelId="{CC80004A-1946-4B17-BF58-E9D4A4E05688}">
      <dsp:nvSpPr>
        <dsp:cNvPr id="0" name=""/>
        <dsp:cNvSpPr/>
      </dsp:nvSpPr>
      <dsp:spPr>
        <a:xfrm>
          <a:off x="545189" y="2713447"/>
          <a:ext cx="535517" cy="5355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D6423B-48F5-4B59-9BB0-212EB7244A5C}">
      <dsp:nvSpPr>
        <dsp:cNvPr id="0" name=""/>
        <dsp:cNvSpPr/>
      </dsp:nvSpPr>
      <dsp:spPr>
        <a:xfrm>
          <a:off x="901" y="3244586"/>
          <a:ext cx="1624093" cy="104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Conduct experiments with various tools</a:t>
          </a:r>
        </a:p>
      </dsp:txBody>
      <dsp:txXfrm>
        <a:off x="901" y="3244586"/>
        <a:ext cx="1624093" cy="1043766"/>
      </dsp:txXfrm>
    </dsp:sp>
    <dsp:sp modelId="{B31A5455-8F08-4EC6-97B9-4287859D8A9A}">
      <dsp:nvSpPr>
        <dsp:cNvPr id="0" name=""/>
        <dsp:cNvSpPr/>
      </dsp:nvSpPr>
      <dsp:spPr>
        <a:xfrm>
          <a:off x="2616095" y="2535807"/>
          <a:ext cx="535517" cy="5355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0D105F-E09F-4F7E-B3A1-5879545CA2F8}">
      <dsp:nvSpPr>
        <dsp:cNvPr id="0" name=""/>
        <dsp:cNvSpPr/>
      </dsp:nvSpPr>
      <dsp:spPr>
        <a:xfrm>
          <a:off x="1833252" y="3381711"/>
          <a:ext cx="2014890" cy="8609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the most promising scanner and proceed to enhance its mechanical capabilities</a:t>
          </a:r>
        </a:p>
      </dsp:txBody>
      <dsp:txXfrm>
        <a:off x="1833252" y="3381711"/>
        <a:ext cx="2014890" cy="860932"/>
      </dsp:txXfrm>
    </dsp:sp>
    <dsp:sp modelId="{1B3F68E5-6AFE-4EAB-9D75-8FE1F87C3ED9}">
      <dsp:nvSpPr>
        <dsp:cNvPr id="0" name=""/>
        <dsp:cNvSpPr/>
      </dsp:nvSpPr>
      <dsp:spPr>
        <a:xfrm>
          <a:off x="4343357" y="2587150"/>
          <a:ext cx="535517" cy="5355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03E5F-122F-4EFA-A743-E0C528558093}">
      <dsp:nvSpPr>
        <dsp:cNvPr id="0" name=""/>
        <dsp:cNvSpPr/>
      </dsp:nvSpPr>
      <dsp:spPr>
        <a:xfrm>
          <a:off x="4056399" y="3244586"/>
          <a:ext cx="1190039" cy="1043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1800" kern="1200" dirty="0"/>
            <a:t>Compare to other scanners on the market</a:t>
          </a:r>
          <a:endParaRPr lang="en-US" sz="1800" kern="1200" dirty="0"/>
        </a:p>
      </dsp:txBody>
      <dsp:txXfrm>
        <a:off x="4056399" y="3244586"/>
        <a:ext cx="1190039" cy="10437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D0A2CB-A73F-436C-A2F2-D7559A30F64A}">
      <dsp:nvSpPr>
        <dsp:cNvPr id="0" name=""/>
        <dsp:cNvSpPr/>
      </dsp:nvSpPr>
      <dsp:spPr>
        <a:xfrm>
          <a:off x="3364992" y="0"/>
          <a:ext cx="3785616" cy="1325563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3700" kern="1200" dirty="0"/>
            <a:t>Materials and tools</a:t>
          </a:r>
          <a:endParaRPr lang="de-DE" sz="3700" kern="1200" dirty="0"/>
        </a:p>
      </dsp:txBody>
      <dsp:txXfrm>
        <a:off x="3429701" y="64709"/>
        <a:ext cx="3656198" cy="119614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173CB-B6DA-4574-9182-62622073682A}">
      <dsp:nvSpPr>
        <dsp:cNvPr id="0" name=""/>
        <dsp:cNvSpPr/>
      </dsp:nvSpPr>
      <dsp:spPr>
        <a:xfrm>
          <a:off x="1877" y="76422"/>
          <a:ext cx="4852168" cy="3881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0930D-33C0-47EE-8CF8-214A1210D3EC}">
      <dsp:nvSpPr>
        <dsp:cNvPr id="0" name=""/>
        <dsp:cNvSpPr/>
      </dsp:nvSpPr>
      <dsp:spPr>
        <a:xfrm>
          <a:off x="20138" y="3588353"/>
          <a:ext cx="4801014" cy="1474713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Stepper motor</a:t>
          </a:r>
          <a:endParaRPr lang="de-DE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200" kern="1200" dirty="0"/>
            <a:t>Provides accurate steps of 1.8°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200" kern="1200" dirty="0"/>
            <a:t>Rotates clockwise and anti-clockwise</a:t>
          </a:r>
          <a:endParaRPr lang="de-DE" sz="2200" kern="1200" dirty="0"/>
        </a:p>
      </dsp:txBody>
      <dsp:txXfrm>
        <a:off x="20138" y="3588353"/>
        <a:ext cx="4801014" cy="1474713"/>
      </dsp:txXfrm>
    </dsp:sp>
    <dsp:sp modelId="{009A7A14-E722-4C4F-A785-4BB9538668FE}">
      <dsp:nvSpPr>
        <dsp:cNvPr id="0" name=""/>
        <dsp:cNvSpPr/>
      </dsp:nvSpPr>
      <dsp:spPr>
        <a:xfrm>
          <a:off x="5483512" y="63447"/>
          <a:ext cx="4852168" cy="388173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0507B6-5FE7-4DB0-83AF-AB7E2B29CEBE}">
      <dsp:nvSpPr>
        <dsp:cNvPr id="0" name=""/>
        <dsp:cNvSpPr/>
      </dsp:nvSpPr>
      <dsp:spPr>
        <a:xfrm>
          <a:off x="5460035" y="3473753"/>
          <a:ext cx="4868598" cy="152661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r-HR" sz="2800" kern="1200" dirty="0"/>
            <a:t>Stepper motor driver</a:t>
          </a:r>
          <a:endParaRPr lang="de-DE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200" kern="1200" dirty="0"/>
            <a:t>Enchances motor capabilities</a:t>
          </a:r>
          <a:endParaRPr lang="de-DE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r-HR" sz="2200" kern="1200" dirty="0"/>
            <a:t>Simplifies motor control</a:t>
          </a:r>
          <a:endParaRPr lang="de-DE" sz="2200" kern="1200" dirty="0"/>
        </a:p>
      </dsp:txBody>
      <dsp:txXfrm>
        <a:off x="5460035" y="3473753"/>
        <a:ext cx="4868598" cy="1526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B129C17-9205-4554-BF5C-070656C216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B41E939-D5BE-4B7F-BCD2-05DCC4E5E8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A84044-B201-48C3-AF77-B0F9F6F2F3CD}" type="datetime1">
              <a:rPr lang="de-DE" smtClean="0"/>
              <a:t>26.09.2023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61800B1-1D76-46D4-ADAF-FD5EA7AFBE7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BFA674-DC58-422B-8963-09FD1B05ED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A42FE58-2C2A-433E-A3EF-B39ACF9731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35657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1BFEA-88DF-40B1-8B54-9BB681A15D49}" type="datetime1">
              <a:rPr lang="de-DE" smtClean="0"/>
              <a:pPr/>
              <a:t>26.09.2023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7DC217-DF71-1A49-B3EA-559F1F43B0FF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F97DC217-DF71-1A49-B3EA-559F1F43B0FF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772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F97DC217-DF71-1A49-B3EA-559F1F43B0FF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6931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00DD2-CC2A-5D48-BCAD-1EFF6751E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BE60C1-9B99-4168-B705-7EBE023FE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B9C05-21BD-787A-640D-D20819C0B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7770-B2DC-A8A5-01DF-246375B1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9C343-8B96-A1A1-EDAD-C88E5DB9F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6808193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D6CD2-747F-2FF8-262D-9317A25F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BFD870-590D-0FA0-43C4-B8773DB20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93821A-C8AA-2365-1F9A-0FB3369B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DD580-A52F-7E35-A227-4E3AC1DEE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C0D7-0736-6940-1CF5-4AFE3D089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2396447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23F389-A6FD-053C-B1A3-1351A9EACB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1954F-8DD3-EB88-87B2-909E2CBA3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0799FA-E9A9-1453-5F90-F766F80FE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8E3E-377A-6A77-1F02-95EF66025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99ECA-EFF4-F8D5-0B0A-273E7EE9B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1279036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4F94-98B2-26FC-0428-AA438797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0D65F4-97B2-B4F4-0AB3-BFE36DF6E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62FCD-9EFB-6474-EA65-869AD0019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3BA26-6034-2C61-78A3-6FCA11D0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A677F-512B-ABEC-1E69-C7C87A7CE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89357234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467B-6BBE-50B9-00D0-879F78B91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A48A-CB5A-5945-A1C2-24476FE8C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E9B56-F7E5-DB33-4F94-433734BE5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C3305-2AE5-7F32-5DEB-B885A08F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AB23E2-2081-2DDB-557F-CD4EAB102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7359719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C8D09-FDB8-33AD-39D9-B63E6CE7A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26347-5496-5B0F-0A64-086D7E8B5A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51EAA0-E633-7BAA-153F-9A00A37A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25C572-F744-DA4E-B4FE-A0AB18A5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3A3EEC-1837-93A2-E7F5-EE4D7CFC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87026-9B5B-B7F9-66FC-A82EC289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276697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D1D51-4A78-5E31-61ED-F5880035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43D9FC-F92B-9F4C-0A9C-0FC111625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B88B49-7FF4-9259-BB6E-B26744F081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0D8D4A-CE5B-B5E1-4DFF-7F1D6B8EB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5016D9-6BCD-5B75-F175-0A9F5C2039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D4DDBE-BA21-403C-A0F3-4DC029E21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7C83E-B098-3389-49EB-9EC4DB99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141922-E342-04E1-8DEC-AEE54564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28552419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2AE6-0FF4-8154-60C4-B474E9EE6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0CDB9F-D0B6-346E-7746-D72355ECC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640E-127D-CC73-7055-37B6D97E8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B9965-335A-84B7-5CCF-719598DC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59623650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19A12-71CF-B371-1885-D07FD754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CCB12E-43EB-57D6-4EAC-85647905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C3BCB-BA32-901F-C91C-6BC48A99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1706227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766FE-5DF0-36F5-1EE2-44694D641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0C5D-9FB2-548F-6A07-9AC621B08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45D00-209F-DFB6-1544-6688EA7C3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4E7839-A268-D1B0-F739-3F57F7D54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D5F972-9E31-E5D2-642D-3E26034FD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AC869-840F-87CB-7A72-802CCD0E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87423888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F55F-66F9-C4D2-C66D-63D96C46F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24B6D7-3B14-0DBD-8280-60C35AD136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99F2E-8685-784B-BFB2-F98AAFAC9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76D4D4-E702-D912-A968-6FED98277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E88A9-E26A-961F-6E72-EEB9A663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93E96-5637-2CDE-A2E6-B6C45E0DE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8119383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8F4DBC-D49E-43F8-57B5-D4FB97E90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19C52-2358-60A8-16C0-859273C0A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DA0-5E7F-CA74-6DC4-B6DCC1DF5E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9C7CC40-430C-4829-88B3-3CA768D4B332}" type="datetime1">
              <a:rPr lang="de-DE" noProof="0" smtClean="0"/>
              <a:t>26.09.2023</a:t>
            </a:fld>
            <a:endParaRPr lang="de-DE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4C395-676A-AF0F-E448-23C641B683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de-DE" noProof="0"/>
              <a:t>PRÄSENTATIONSTITEL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102A6-AE7A-3F3B-4301-6EB389163F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94A09A9-5501-47C1-A89A-A340965A2BE2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161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1.png"/><Relationship Id="rId3" Type="http://schemas.openxmlformats.org/officeDocument/2006/relationships/diagramData" Target="../diagrams/data1.xml"/><Relationship Id="rId21" Type="http://schemas.openxmlformats.org/officeDocument/2006/relationships/diagramQuickStyle" Target="../diagrams/quickStyle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6" Type="http://schemas.openxmlformats.org/officeDocument/2006/relationships/diagramColors" Target="../diagrams/colors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microsoft.com/office/2007/relationships/diagramDrawing" Target="../diagrams/drawing4.xml"/><Relationship Id="rId10" Type="http://schemas.openxmlformats.org/officeDocument/2006/relationships/diagramQuickStyle" Target="../diagrams/quickStyle2.xml"/><Relationship Id="rId19" Type="http://schemas.openxmlformats.org/officeDocument/2006/relationships/diagramData" Target="../diagrams/data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openxmlformats.org/officeDocument/2006/relationships/diagramColors" Target="../diagrams/colors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0.jpg"/><Relationship Id="rId7" Type="http://schemas.openxmlformats.org/officeDocument/2006/relationships/diagramColors" Target="../diagrams/colors12.xm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3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44186B0-7896-8F81-FAEA-10858C0A0D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2343223"/>
              </p:ext>
            </p:extLst>
          </p:nvPr>
        </p:nvGraphicFramePr>
        <p:xfrm>
          <a:off x="2925823" y="2372318"/>
          <a:ext cx="5890373" cy="230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7BC9C78-DEFF-4B79-54FB-D3F5DA2719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2054086"/>
              </p:ext>
            </p:extLst>
          </p:nvPr>
        </p:nvGraphicFramePr>
        <p:xfrm>
          <a:off x="7319747" y="5722204"/>
          <a:ext cx="1830005" cy="497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47096DA-3B38-2E82-892E-39A64F3658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2967273"/>
              </p:ext>
            </p:extLst>
          </p:nvPr>
        </p:nvGraphicFramePr>
        <p:xfrm>
          <a:off x="2722480" y="5573494"/>
          <a:ext cx="2291846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Picture 6" descr="A black circle with text and a logo&#10;&#10;Description automatically generated with medium confidence">
            <a:extLst>
              <a:ext uri="{FF2B5EF4-FFF2-40B4-BE49-F238E27FC236}">
                <a16:creationId xmlns:a16="http://schemas.microsoft.com/office/drawing/2014/main" id="{1D47FEF0-F963-162C-F796-2E4623BD45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17822" y="141679"/>
            <a:ext cx="1103200" cy="1102123"/>
          </a:xfrm>
          <a:prstGeom prst="rect">
            <a:avLst/>
          </a:prstGeom>
        </p:spPr>
      </p:pic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2B20827-F540-C85D-1963-00E25675AE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2666565"/>
              </p:ext>
            </p:extLst>
          </p:nvPr>
        </p:nvGraphicFramePr>
        <p:xfrm>
          <a:off x="802340" y="528918"/>
          <a:ext cx="3234366" cy="2309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BBDF84-9AEE-A406-057C-F36E090CF9C7}"/>
              </a:ext>
            </a:extLst>
          </p:cNvPr>
          <p:cNvSpPr txBox="1"/>
          <p:nvPr/>
        </p:nvSpPr>
        <p:spPr>
          <a:xfrm>
            <a:off x="10600267" y="6488668"/>
            <a:ext cx="7745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000" dirty="0"/>
              <a:t>27.09.2023</a:t>
            </a:r>
            <a:endParaRPr lang="de-DE" sz="1000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347A3-6715-B443-30DF-A3508241E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1690777"/>
            <a:ext cx="2880828" cy="41482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 up stepper motor and its drivers</a:t>
            </a:r>
          </a:p>
        </p:txBody>
      </p:sp>
      <p:pic>
        <p:nvPicPr>
          <p:cNvPr id="8" name="Content Placeholder 7" descr="Scheme">
            <a:extLst>
              <a:ext uri="{FF2B5EF4-FFF2-40B4-BE49-F238E27FC236}">
                <a16:creationId xmlns:a16="http://schemas.microsoft.com/office/drawing/2014/main" id="{24523AEA-2911-3026-B025-65EEAEE71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538701"/>
            <a:ext cx="7225748" cy="578059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D36D2-D9B0-ADA9-EEEF-B543197A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976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22C7F-741A-F37B-E175-945FC7E13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5295015" cy="2063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Set up infrared sensor</a:t>
            </a:r>
          </a:p>
        </p:txBody>
      </p:sp>
      <p:sp>
        <p:nvSpPr>
          <p:cNvPr id="27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9F1F4F-F3FE-DA8B-E9D0-4D5CA442D29F}"/>
              </a:ext>
            </a:extLst>
          </p:cNvPr>
          <p:cNvSpPr txBox="1"/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Connect sensor and </a:t>
            </a:r>
            <a:r>
              <a:rPr lang="en-US" sz="2200" dirty="0" err="1"/>
              <a:t>arduino</a:t>
            </a:r>
            <a:endParaRPr lang="en-US" sz="22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Recalibrate the sensor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85281DA6-1B2D-50A4-3852-C011EE0B9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089" y="225425"/>
            <a:ext cx="3085855" cy="6130925"/>
          </a:xfrm>
          <a:prstGeom prst="rect">
            <a:avLst/>
          </a:prstGeom>
        </p:spPr>
      </p:pic>
      <p:pic>
        <p:nvPicPr>
          <p:cNvPr id="9" name="Picture 8" descr="A circuit board with wires and wires&#10;&#10;Description automatically generated">
            <a:extLst>
              <a:ext uri="{FF2B5EF4-FFF2-40B4-BE49-F238E27FC236}">
                <a16:creationId xmlns:a16="http://schemas.microsoft.com/office/drawing/2014/main" id="{691AEC55-0CBF-5457-FC1B-1F2C80DC1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088" y="593211"/>
            <a:ext cx="3264157" cy="2613892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93E6F-2C6C-3E2F-06AE-0FAD9286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/>
              <a:pPr>
                <a:spcAft>
                  <a:spcPts val="600"/>
                </a:spcAft>
              </a:pPr>
              <a:t>11</a:t>
            </a:fld>
            <a:endParaRPr lang="en-US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36BBCA-8BB0-AEDF-200D-EB0FC6DCDB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041" y="3650898"/>
            <a:ext cx="6869779" cy="320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13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EEDC5-0BCF-F0DD-9054-71FE1C135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r-HR" sz="6000" dirty="0"/>
              <a:t>Assemble the structure</a:t>
            </a:r>
            <a:endParaRPr lang="de-DE" sz="6000" dirty="0"/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61F53E27-3034-ED69-4E35-CCDF8311A7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69100" y="1690688"/>
            <a:ext cx="5664296" cy="295164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42610-5E6B-7C4C-F0F7-A5B52DE1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12</a:t>
            </a:fld>
            <a:endParaRPr lang="de-DE" noProof="0"/>
          </a:p>
        </p:txBody>
      </p:sp>
      <p:pic>
        <p:nvPicPr>
          <p:cNvPr id="8" name="Picture 7" descr="A grey object with wires&#10;&#10;Description automatically generated">
            <a:extLst>
              <a:ext uri="{FF2B5EF4-FFF2-40B4-BE49-F238E27FC236}">
                <a16:creationId xmlns:a16="http://schemas.microsoft.com/office/drawing/2014/main" id="{26F92299-7D45-78A1-0BD3-C9EE5D253E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0" t="10553" r="22636" b="5524"/>
          <a:stretch/>
        </p:blipFill>
        <p:spPr>
          <a:xfrm rot="5400000">
            <a:off x="1082352" y="1869558"/>
            <a:ext cx="3415001" cy="2593910"/>
          </a:xfrm>
          <a:prstGeom prst="rect">
            <a:avLst/>
          </a:prstGeom>
        </p:spPr>
      </p:pic>
      <p:graphicFrame>
        <p:nvGraphicFramePr>
          <p:cNvPr id="17" name="TextBox 8">
            <a:extLst>
              <a:ext uri="{FF2B5EF4-FFF2-40B4-BE49-F238E27FC236}">
                <a16:creationId xmlns:a16="http://schemas.microsoft.com/office/drawing/2014/main" id="{BB15B74A-BC6E-D395-F7E1-8F228F7FC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1008849"/>
              </p:ext>
            </p:extLst>
          </p:nvPr>
        </p:nvGraphicFramePr>
        <p:xfrm>
          <a:off x="1054359" y="4710023"/>
          <a:ext cx="10299441" cy="21201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29858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F73870-5581-823A-587A-0F1A8D46C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Develop the software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C6F1A-6B31-FAF9-22FE-3CC8052DE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/>
              <a:pPr>
                <a:spcAft>
                  <a:spcPts val="600"/>
                </a:spcAft>
              </a:pPr>
              <a:t>13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CC53489-50B4-9FB5-E1E7-2F9C7761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402" y="0"/>
            <a:ext cx="63748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1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F6E961F8-E8D9-40C0-9827-6A2A0B4F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2A48074-CA00-4944-BF6D-282259E1C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0477" cy="6858002"/>
            <a:chOff x="-3" y="-2"/>
            <a:chExt cx="12190477" cy="6858002"/>
          </a:xfrm>
        </p:grpSpPr>
        <p:sp useBgFill="1">
          <p:nvSpPr>
            <p:cNvPr id="72" name="Freeform: Shape 71">
              <a:extLst>
                <a:ext uri="{FF2B5EF4-FFF2-40B4-BE49-F238E27FC236}">
                  <a16:creationId xmlns:a16="http://schemas.microsoft.com/office/drawing/2014/main" id="{1ACF5E41-1180-4F4D-8B18-7BF41E95F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0843" y="-2"/>
              <a:ext cx="6099631" cy="6858000"/>
            </a:xfrm>
            <a:custGeom>
              <a:avLst/>
              <a:gdLst>
                <a:gd name="connsiteX0" fmla="*/ 0 w 6053328"/>
                <a:gd name="connsiteY0" fmla="*/ 0 h 6858000"/>
                <a:gd name="connsiteX1" fmla="*/ 6053328 w 6053328"/>
                <a:gd name="connsiteY1" fmla="*/ 0 h 6858000"/>
                <a:gd name="connsiteX2" fmla="*/ 6053328 w 6053328"/>
                <a:gd name="connsiteY2" fmla="*/ 6858000 h 6858000"/>
                <a:gd name="connsiteX3" fmla="*/ 0 w 605332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3328" h="6858000">
                  <a:moveTo>
                    <a:pt x="0" y="0"/>
                  </a:moveTo>
                  <a:lnTo>
                    <a:pt x="6053328" y="0"/>
                  </a:lnTo>
                  <a:lnTo>
                    <a:pt x="605332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73" name="Freeform: Shape 72">
              <a:extLst>
                <a:ext uri="{FF2B5EF4-FFF2-40B4-BE49-F238E27FC236}">
                  <a16:creationId xmlns:a16="http://schemas.microsoft.com/office/drawing/2014/main" id="{410EE20B-ABA0-4D8B-A352-239FD3B7F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" y="3447288"/>
              <a:ext cx="6053328" cy="3410712"/>
            </a:xfrm>
            <a:custGeom>
              <a:avLst/>
              <a:gdLst>
                <a:gd name="connsiteX0" fmla="*/ 0 w 6053328"/>
                <a:gd name="connsiteY0" fmla="*/ 0 h 3387852"/>
                <a:gd name="connsiteX1" fmla="*/ 6053328 w 6053328"/>
                <a:gd name="connsiteY1" fmla="*/ 0 h 3387852"/>
                <a:gd name="connsiteX2" fmla="*/ 6053328 w 6053328"/>
                <a:gd name="connsiteY2" fmla="*/ 3387852 h 3387852"/>
                <a:gd name="connsiteX3" fmla="*/ 0 w 6053328"/>
                <a:gd name="connsiteY3" fmla="*/ 3387852 h 33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3328" h="3387852">
                  <a:moveTo>
                    <a:pt x="0" y="0"/>
                  </a:moveTo>
                  <a:lnTo>
                    <a:pt x="6053328" y="0"/>
                  </a:lnTo>
                  <a:lnTo>
                    <a:pt x="6053328" y="3387852"/>
                  </a:lnTo>
                  <a:lnTo>
                    <a:pt x="0" y="3387852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74" name="Freeform: Shape 73">
              <a:extLst>
                <a:ext uri="{FF2B5EF4-FFF2-40B4-BE49-F238E27FC236}">
                  <a16:creationId xmlns:a16="http://schemas.microsoft.com/office/drawing/2014/main" id="{48465142-26CF-4A14-BAE0-499E62FD4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012897" cy="3393534"/>
            </a:xfrm>
            <a:custGeom>
              <a:avLst/>
              <a:gdLst>
                <a:gd name="connsiteX0" fmla="*/ 0 w 2979721"/>
                <a:gd name="connsiteY0" fmla="*/ 0 h 3387852"/>
                <a:gd name="connsiteX1" fmla="*/ 2979721 w 2979721"/>
                <a:gd name="connsiteY1" fmla="*/ 0 h 3387852"/>
                <a:gd name="connsiteX2" fmla="*/ 2979721 w 2979721"/>
                <a:gd name="connsiteY2" fmla="*/ 3387852 h 3387852"/>
                <a:gd name="connsiteX3" fmla="*/ 0 w 2979721"/>
                <a:gd name="connsiteY3" fmla="*/ 3387852 h 33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721" h="3387852">
                  <a:moveTo>
                    <a:pt x="0" y="0"/>
                  </a:moveTo>
                  <a:lnTo>
                    <a:pt x="2979721" y="0"/>
                  </a:lnTo>
                  <a:lnTo>
                    <a:pt x="2979721" y="3387852"/>
                  </a:lnTo>
                  <a:lnTo>
                    <a:pt x="0" y="3387852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75" name="Freeform: Shape 74">
              <a:extLst>
                <a:ext uri="{FF2B5EF4-FFF2-40B4-BE49-F238E27FC236}">
                  <a16:creationId xmlns:a16="http://schemas.microsoft.com/office/drawing/2014/main" id="{0F89C133-1972-4B13-9E90-2BDD4CB3E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61253" y="0"/>
              <a:ext cx="2981236" cy="3393535"/>
            </a:xfrm>
            <a:custGeom>
              <a:avLst/>
              <a:gdLst>
                <a:gd name="connsiteX0" fmla="*/ 0 w 2980095"/>
                <a:gd name="connsiteY0" fmla="*/ 0 h 3404729"/>
                <a:gd name="connsiteX1" fmla="*/ 2980095 w 2980095"/>
                <a:gd name="connsiteY1" fmla="*/ 0 h 3404729"/>
                <a:gd name="connsiteX2" fmla="*/ 2980095 w 2980095"/>
                <a:gd name="connsiteY2" fmla="*/ 3404729 h 3404729"/>
                <a:gd name="connsiteX3" fmla="*/ 0 w 2980095"/>
                <a:gd name="connsiteY3" fmla="*/ 3404729 h 340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0095" h="3404729">
                  <a:moveTo>
                    <a:pt x="0" y="0"/>
                  </a:moveTo>
                  <a:lnTo>
                    <a:pt x="2980095" y="0"/>
                  </a:lnTo>
                  <a:lnTo>
                    <a:pt x="2980095" y="3404729"/>
                  </a:lnTo>
                  <a:lnTo>
                    <a:pt x="0" y="3404729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</p:grp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875622B-BE16-4243-B0B6-627893091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65661" y="977462"/>
            <a:ext cx="4681008" cy="47625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F2E4B5D-B5A6-48F9-AD2A-B5F12570B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0620" y="830472"/>
            <a:ext cx="4958053" cy="5029234"/>
          </a:xfrm>
          <a:custGeom>
            <a:avLst/>
            <a:gdLst>
              <a:gd name="connsiteX0" fmla="*/ 2146523 w 4940264"/>
              <a:gd name="connsiteY0" fmla="*/ 378 h 4997704"/>
              <a:gd name="connsiteX1" fmla="*/ 2939155 w 4940264"/>
              <a:gd name="connsiteY1" fmla="*/ 134828 h 4997704"/>
              <a:gd name="connsiteX2" fmla="*/ 3908645 w 4940264"/>
              <a:gd name="connsiteY2" fmla="*/ 647447 h 4997704"/>
              <a:gd name="connsiteX3" fmla="*/ 4618132 w 4940264"/>
              <a:gd name="connsiteY3" fmla="*/ 1446866 h 4997704"/>
              <a:gd name="connsiteX4" fmla="*/ 4935325 w 4940264"/>
              <a:gd name="connsiteY4" fmla="*/ 2421700 h 4997704"/>
              <a:gd name="connsiteX5" fmla="*/ 4635255 w 4940264"/>
              <a:gd name="connsiteY5" fmla="*/ 3378892 h 4997704"/>
              <a:gd name="connsiteX6" fmla="*/ 4468983 w 4940264"/>
              <a:gd name="connsiteY6" fmla="*/ 3688923 h 4997704"/>
              <a:gd name="connsiteX7" fmla="*/ 2768340 w 4940264"/>
              <a:gd name="connsiteY7" fmla="*/ 4992719 h 4997704"/>
              <a:gd name="connsiteX8" fmla="*/ 1339508 w 4940264"/>
              <a:gd name="connsiteY8" fmla="*/ 4407156 h 4997704"/>
              <a:gd name="connsiteX9" fmla="*/ 1160878 w 4940264"/>
              <a:gd name="connsiteY9" fmla="*/ 4281686 h 4997704"/>
              <a:gd name="connsiteX10" fmla="*/ 340108 w 4940264"/>
              <a:gd name="connsiteY10" fmla="*/ 3615884 h 4997704"/>
              <a:gd name="connsiteX11" fmla="*/ 15744 w 4940264"/>
              <a:gd name="connsiteY11" fmla="*/ 2852108 h 4997704"/>
              <a:gd name="connsiteX12" fmla="*/ 421814 w 4940264"/>
              <a:gd name="connsiteY12" fmla="*/ 885019 h 4997704"/>
              <a:gd name="connsiteX13" fmla="*/ 1019923 w 4940264"/>
              <a:gd name="connsiteY13" fmla="*/ 287371 h 4997704"/>
              <a:gd name="connsiteX14" fmla="*/ 1887372 w 4940264"/>
              <a:gd name="connsiteY14" fmla="*/ 9366 h 4997704"/>
              <a:gd name="connsiteX15" fmla="*/ 2146523 w 4940264"/>
              <a:gd name="connsiteY15" fmla="*/ 378 h 49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0264" h="4997704">
                <a:moveTo>
                  <a:pt x="2146523" y="378"/>
                </a:moveTo>
                <a:cubicBezTo>
                  <a:pt x="2407417" y="4892"/>
                  <a:pt x="2673063" y="49860"/>
                  <a:pt x="2939155" y="134828"/>
                </a:cubicBezTo>
                <a:cubicBezTo>
                  <a:pt x="3284622" y="244893"/>
                  <a:pt x="3619799" y="422187"/>
                  <a:pt x="3908645" y="647447"/>
                </a:cubicBezTo>
                <a:cubicBezTo>
                  <a:pt x="4202508" y="876546"/>
                  <a:pt x="4441249" y="1145593"/>
                  <a:pt x="4618132" y="1446866"/>
                </a:cubicBezTo>
                <a:cubicBezTo>
                  <a:pt x="4798901" y="1754844"/>
                  <a:pt x="4905677" y="2082820"/>
                  <a:pt x="4935325" y="2421700"/>
                </a:cubicBezTo>
                <a:cubicBezTo>
                  <a:pt x="4965184" y="2762991"/>
                  <a:pt x="4858999" y="2973121"/>
                  <a:pt x="4635255" y="3378892"/>
                </a:cubicBezTo>
                <a:cubicBezTo>
                  <a:pt x="4581266" y="3476758"/>
                  <a:pt x="4525447" y="3578016"/>
                  <a:pt x="4468983" y="3688923"/>
                </a:cubicBezTo>
                <a:cubicBezTo>
                  <a:pt x="4037499" y="4536277"/>
                  <a:pt x="3528870" y="4926181"/>
                  <a:pt x="2768340" y="4992719"/>
                </a:cubicBezTo>
                <a:cubicBezTo>
                  <a:pt x="2269204" y="5036388"/>
                  <a:pt x="1878549" y="4789182"/>
                  <a:pt x="1339508" y="4407156"/>
                </a:cubicBezTo>
                <a:cubicBezTo>
                  <a:pt x="1279287" y="4364468"/>
                  <a:pt x="1219115" y="4322353"/>
                  <a:pt x="1160878" y="4281686"/>
                </a:cubicBezTo>
                <a:cubicBezTo>
                  <a:pt x="845199" y="4060970"/>
                  <a:pt x="547075" y="3852469"/>
                  <a:pt x="340108" y="3615884"/>
                </a:cubicBezTo>
                <a:cubicBezTo>
                  <a:pt x="142243" y="3389714"/>
                  <a:pt x="42172" y="3154178"/>
                  <a:pt x="15744" y="2852108"/>
                </a:cubicBezTo>
                <a:cubicBezTo>
                  <a:pt x="-50496" y="2094984"/>
                  <a:pt x="93697" y="1396413"/>
                  <a:pt x="421814" y="885019"/>
                </a:cubicBezTo>
                <a:cubicBezTo>
                  <a:pt x="582368" y="634887"/>
                  <a:pt x="783593" y="433774"/>
                  <a:pt x="1019923" y="287371"/>
                </a:cubicBezTo>
                <a:cubicBezTo>
                  <a:pt x="1272106" y="131259"/>
                  <a:pt x="1563904" y="37666"/>
                  <a:pt x="1887372" y="9366"/>
                </a:cubicBezTo>
                <a:cubicBezTo>
                  <a:pt x="1973122" y="1864"/>
                  <a:pt x="2059558" y="-1126"/>
                  <a:pt x="2146523" y="378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0F669-A3E3-AB2F-640A-866BE68AB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270" y="405693"/>
            <a:ext cx="3538748" cy="14246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  <p:pic>
        <p:nvPicPr>
          <p:cNvPr id="12" name="Picture 11" descr="A circular object with a grid&#10;&#10;Description automatically generated with medium confidence">
            <a:extLst>
              <a:ext uri="{FF2B5EF4-FFF2-40B4-BE49-F238E27FC236}">
                <a16:creationId xmlns:a16="http://schemas.microsoft.com/office/drawing/2014/main" id="{2FC54AC9-3766-967D-60CA-F0A121B2F0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9" r="-8" b="-8"/>
          <a:stretch/>
        </p:blipFill>
        <p:spPr>
          <a:xfrm>
            <a:off x="384461" y="510084"/>
            <a:ext cx="2374642" cy="2403456"/>
          </a:xfrm>
          <a:prstGeom prst="rect">
            <a:avLst/>
          </a:prstGeom>
        </p:spPr>
      </p:pic>
      <p:pic>
        <p:nvPicPr>
          <p:cNvPr id="10" name="Picture 9" descr="A sphere with circles and lines around it&#10;&#10;Description automatically generated">
            <a:extLst>
              <a:ext uri="{FF2B5EF4-FFF2-40B4-BE49-F238E27FC236}">
                <a16:creationId xmlns:a16="http://schemas.microsoft.com/office/drawing/2014/main" id="{9315B975-DDEA-A933-2006-8590CCD866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81" r="8" b="8"/>
          <a:stretch/>
        </p:blipFill>
        <p:spPr>
          <a:xfrm>
            <a:off x="3322497" y="494813"/>
            <a:ext cx="2410393" cy="2439679"/>
          </a:xfrm>
          <a:prstGeom prst="rect">
            <a:avLst/>
          </a:prstGeom>
        </p:spPr>
      </p:pic>
      <p:pic>
        <p:nvPicPr>
          <p:cNvPr id="8" name="Content Placeholder 7" descr="A colorful ball on a wood surface&#10;&#10;Description automatically generated">
            <a:extLst>
              <a:ext uri="{FF2B5EF4-FFF2-40B4-BE49-F238E27FC236}">
                <a16:creationId xmlns:a16="http://schemas.microsoft.com/office/drawing/2014/main" id="{7F12E391-E10A-9E5F-5987-D443720882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7076" r="23644"/>
          <a:stretch/>
        </p:blipFill>
        <p:spPr>
          <a:xfrm>
            <a:off x="1514255" y="3825723"/>
            <a:ext cx="3088841" cy="23447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C332CEA-6EAC-09B5-6CB2-3A20E5700EBB}"/>
              </a:ext>
            </a:extLst>
          </p:cNvPr>
          <p:cNvSpPr txBox="1"/>
          <p:nvPr/>
        </p:nvSpPr>
        <p:spPr>
          <a:xfrm>
            <a:off x="7201486" y="1977341"/>
            <a:ext cx="3538750" cy="4587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Made out of sponge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Multiple colors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Not complex object to scan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2800" dirty="0"/>
              <a:t>0.4 mm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2800" dirty="0"/>
              <a:t>IR sensor error</a:t>
            </a:r>
            <a:endParaRPr lang="en-US" sz="28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Commendable scan resemblance</a:t>
            </a:r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4B8B3-0955-F485-875D-D73669BBE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11887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z="16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14</a:t>
            </a:fld>
            <a:endParaRPr lang="en-US" sz="16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5159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6E961F8-E8D9-40C0-9827-6A2A0B4F2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A48074-CA00-4944-BF6D-282259E1C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0477" cy="6858002"/>
            <a:chOff x="-3" y="-2"/>
            <a:chExt cx="12190477" cy="6858002"/>
          </a:xfrm>
        </p:grpSpPr>
        <p:sp useBgFill="1">
          <p:nvSpPr>
            <p:cNvPr id="22" name="Freeform: Shape 21">
              <a:extLst>
                <a:ext uri="{FF2B5EF4-FFF2-40B4-BE49-F238E27FC236}">
                  <a16:creationId xmlns:a16="http://schemas.microsoft.com/office/drawing/2014/main" id="{1ACF5E41-1180-4F4D-8B18-7BF41E95F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0843" y="-2"/>
              <a:ext cx="6099631" cy="6858000"/>
            </a:xfrm>
            <a:custGeom>
              <a:avLst/>
              <a:gdLst>
                <a:gd name="connsiteX0" fmla="*/ 0 w 6053328"/>
                <a:gd name="connsiteY0" fmla="*/ 0 h 6858000"/>
                <a:gd name="connsiteX1" fmla="*/ 6053328 w 6053328"/>
                <a:gd name="connsiteY1" fmla="*/ 0 h 6858000"/>
                <a:gd name="connsiteX2" fmla="*/ 6053328 w 6053328"/>
                <a:gd name="connsiteY2" fmla="*/ 6858000 h 6858000"/>
                <a:gd name="connsiteX3" fmla="*/ 0 w 605332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3328" h="6858000">
                  <a:moveTo>
                    <a:pt x="0" y="0"/>
                  </a:moveTo>
                  <a:lnTo>
                    <a:pt x="6053328" y="0"/>
                  </a:lnTo>
                  <a:lnTo>
                    <a:pt x="6053328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23" name="Freeform: Shape 22">
              <a:extLst>
                <a:ext uri="{FF2B5EF4-FFF2-40B4-BE49-F238E27FC236}">
                  <a16:creationId xmlns:a16="http://schemas.microsoft.com/office/drawing/2014/main" id="{410EE20B-ABA0-4D8B-A352-239FD3B7F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" y="3447288"/>
              <a:ext cx="6053328" cy="3410712"/>
            </a:xfrm>
            <a:custGeom>
              <a:avLst/>
              <a:gdLst>
                <a:gd name="connsiteX0" fmla="*/ 0 w 6053328"/>
                <a:gd name="connsiteY0" fmla="*/ 0 h 3387852"/>
                <a:gd name="connsiteX1" fmla="*/ 6053328 w 6053328"/>
                <a:gd name="connsiteY1" fmla="*/ 0 h 3387852"/>
                <a:gd name="connsiteX2" fmla="*/ 6053328 w 6053328"/>
                <a:gd name="connsiteY2" fmla="*/ 3387852 h 3387852"/>
                <a:gd name="connsiteX3" fmla="*/ 0 w 6053328"/>
                <a:gd name="connsiteY3" fmla="*/ 3387852 h 33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53328" h="3387852">
                  <a:moveTo>
                    <a:pt x="0" y="0"/>
                  </a:moveTo>
                  <a:lnTo>
                    <a:pt x="6053328" y="0"/>
                  </a:lnTo>
                  <a:lnTo>
                    <a:pt x="6053328" y="3387852"/>
                  </a:lnTo>
                  <a:lnTo>
                    <a:pt x="0" y="3387852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24" name="Freeform: Shape 23">
              <a:extLst>
                <a:ext uri="{FF2B5EF4-FFF2-40B4-BE49-F238E27FC236}">
                  <a16:creationId xmlns:a16="http://schemas.microsoft.com/office/drawing/2014/main" id="{48465142-26CF-4A14-BAE0-499E62FD4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3012897" cy="3393534"/>
            </a:xfrm>
            <a:custGeom>
              <a:avLst/>
              <a:gdLst>
                <a:gd name="connsiteX0" fmla="*/ 0 w 2979721"/>
                <a:gd name="connsiteY0" fmla="*/ 0 h 3387852"/>
                <a:gd name="connsiteX1" fmla="*/ 2979721 w 2979721"/>
                <a:gd name="connsiteY1" fmla="*/ 0 h 3387852"/>
                <a:gd name="connsiteX2" fmla="*/ 2979721 w 2979721"/>
                <a:gd name="connsiteY2" fmla="*/ 3387852 h 3387852"/>
                <a:gd name="connsiteX3" fmla="*/ 0 w 2979721"/>
                <a:gd name="connsiteY3" fmla="*/ 3387852 h 3387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721" h="3387852">
                  <a:moveTo>
                    <a:pt x="0" y="0"/>
                  </a:moveTo>
                  <a:lnTo>
                    <a:pt x="2979721" y="0"/>
                  </a:lnTo>
                  <a:lnTo>
                    <a:pt x="2979721" y="3387852"/>
                  </a:lnTo>
                  <a:lnTo>
                    <a:pt x="0" y="3387852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  <p:sp useBgFill="1">
          <p:nvSpPr>
            <p:cNvPr id="25" name="Freeform: Shape 24">
              <a:extLst>
                <a:ext uri="{FF2B5EF4-FFF2-40B4-BE49-F238E27FC236}">
                  <a16:creationId xmlns:a16="http://schemas.microsoft.com/office/drawing/2014/main" id="{0F89C133-1972-4B13-9E90-2BDD4CB3E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61253" y="0"/>
              <a:ext cx="2981236" cy="3393535"/>
            </a:xfrm>
            <a:custGeom>
              <a:avLst/>
              <a:gdLst>
                <a:gd name="connsiteX0" fmla="*/ 0 w 2980095"/>
                <a:gd name="connsiteY0" fmla="*/ 0 h 3404729"/>
                <a:gd name="connsiteX1" fmla="*/ 2980095 w 2980095"/>
                <a:gd name="connsiteY1" fmla="*/ 0 h 3404729"/>
                <a:gd name="connsiteX2" fmla="*/ 2980095 w 2980095"/>
                <a:gd name="connsiteY2" fmla="*/ 3404729 h 3404729"/>
                <a:gd name="connsiteX3" fmla="*/ 0 w 2980095"/>
                <a:gd name="connsiteY3" fmla="*/ 3404729 h 3404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0095" h="3404729">
                  <a:moveTo>
                    <a:pt x="0" y="0"/>
                  </a:moveTo>
                  <a:lnTo>
                    <a:pt x="2980095" y="0"/>
                  </a:lnTo>
                  <a:lnTo>
                    <a:pt x="2980095" y="3404729"/>
                  </a:lnTo>
                  <a:lnTo>
                    <a:pt x="0" y="3404729"/>
                  </a:lnTo>
                  <a:close/>
                </a:path>
              </a:pathLst>
            </a:custGeom>
            <a:solidFill>
              <a:schemeClr val="bg2">
                <a:tint val="95000"/>
                <a:satMod val="1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Meiryo"/>
              </a:endParaRPr>
            </a:p>
          </p:txBody>
        </p:sp>
      </p:grp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875622B-BE16-4243-B0B6-627893091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65661" y="977462"/>
            <a:ext cx="4681008" cy="4762516"/>
          </a:xfrm>
          <a:custGeom>
            <a:avLst/>
            <a:gdLst>
              <a:gd name="connsiteX0" fmla="*/ 2180840 w 3810827"/>
              <a:gd name="connsiteY0" fmla="*/ 0 h 3634591"/>
              <a:gd name="connsiteX1" fmla="*/ 2866380 w 3810827"/>
              <a:gd name="connsiteY1" fmla="*/ 145165 h 3634591"/>
              <a:gd name="connsiteX2" fmla="*/ 3366366 w 3810827"/>
              <a:gd name="connsiteY2" fmla="*/ 536835 h 3634591"/>
              <a:gd name="connsiteX3" fmla="*/ 3810827 w 3810827"/>
              <a:gd name="connsiteY3" fmla="*/ 1924156 h 3634591"/>
              <a:gd name="connsiteX4" fmla="*/ 3612844 w 3810827"/>
              <a:gd name="connsiteY4" fmla="*/ 2493111 h 3634591"/>
              <a:gd name="connsiteX5" fmla="*/ 3026664 w 3810827"/>
              <a:gd name="connsiteY5" fmla="*/ 3022891 h 3634591"/>
              <a:gd name="connsiteX6" fmla="*/ 2897783 w 3810827"/>
              <a:gd name="connsiteY6" fmla="*/ 3124233 h 3634591"/>
              <a:gd name="connsiteX7" fmla="*/ 1838765 w 3810827"/>
              <a:gd name="connsiteY7" fmla="*/ 3634591 h 3634591"/>
              <a:gd name="connsiteX8" fmla="*/ 443724 w 3810827"/>
              <a:gd name="connsiteY8" fmla="*/ 2805020 h 3634591"/>
              <a:gd name="connsiteX9" fmla="*/ 295053 w 3810827"/>
              <a:gd name="connsiteY9" fmla="*/ 2592792 h 3634591"/>
              <a:gd name="connsiteX10" fmla="*/ 0 w 3810827"/>
              <a:gd name="connsiteY10" fmla="*/ 1924156 h 3634591"/>
              <a:gd name="connsiteX11" fmla="*/ 178275 w 3810827"/>
              <a:gd name="connsiteY11" fmla="*/ 1204061 h 3634591"/>
              <a:gd name="connsiteX12" fmla="*/ 669921 w 3810827"/>
              <a:gd name="connsiteY12" fmla="*/ 585306 h 3634591"/>
              <a:gd name="connsiteX13" fmla="*/ 1380730 w 3810827"/>
              <a:gd name="connsiteY13" fmla="*/ 156203 h 3634591"/>
              <a:gd name="connsiteX14" fmla="*/ 2180840 w 3810827"/>
              <a:gd name="connsiteY14" fmla="*/ 0 h 3634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827" h="3634591">
                <a:moveTo>
                  <a:pt x="2180840" y="0"/>
                </a:moveTo>
                <a:cubicBezTo>
                  <a:pt x="2431406" y="0"/>
                  <a:pt x="2662018" y="48886"/>
                  <a:pt x="2866380" y="145165"/>
                </a:cubicBezTo>
                <a:cubicBezTo>
                  <a:pt x="3057903" y="235467"/>
                  <a:pt x="3226119" y="367269"/>
                  <a:pt x="3366366" y="536835"/>
                </a:cubicBezTo>
                <a:cubicBezTo>
                  <a:pt x="3652997" y="883519"/>
                  <a:pt x="3810827" y="1376199"/>
                  <a:pt x="3810827" y="1924156"/>
                </a:cubicBezTo>
                <a:cubicBezTo>
                  <a:pt x="3810827" y="2142775"/>
                  <a:pt x="3749739" y="2318234"/>
                  <a:pt x="3612844" y="2493111"/>
                </a:cubicBezTo>
                <a:cubicBezTo>
                  <a:pt x="3469652" y="2676041"/>
                  <a:pt x="3254495" y="2844528"/>
                  <a:pt x="3026664" y="3022891"/>
                </a:cubicBezTo>
                <a:cubicBezTo>
                  <a:pt x="2984630" y="3055759"/>
                  <a:pt x="2941206" y="3089789"/>
                  <a:pt x="2897783" y="3124233"/>
                </a:cubicBezTo>
                <a:cubicBezTo>
                  <a:pt x="2509094" y="3432490"/>
                  <a:pt x="2225408" y="3634591"/>
                  <a:pt x="1838765" y="3634591"/>
                </a:cubicBezTo>
                <a:cubicBezTo>
                  <a:pt x="1249640" y="3634591"/>
                  <a:pt x="832413" y="3386508"/>
                  <a:pt x="443724" y="2805020"/>
                </a:cubicBezTo>
                <a:cubicBezTo>
                  <a:pt x="392859" y="2728910"/>
                  <a:pt x="343138" y="2659690"/>
                  <a:pt x="295053" y="2592792"/>
                </a:cubicBezTo>
                <a:cubicBezTo>
                  <a:pt x="95761" y="2315411"/>
                  <a:pt x="0" y="2171160"/>
                  <a:pt x="0" y="1924156"/>
                </a:cubicBezTo>
                <a:cubicBezTo>
                  <a:pt x="0" y="1678896"/>
                  <a:pt x="60024" y="1436622"/>
                  <a:pt x="178275" y="1204061"/>
                </a:cubicBezTo>
                <a:cubicBezTo>
                  <a:pt x="293990" y="976561"/>
                  <a:pt x="459425" y="768319"/>
                  <a:pt x="669921" y="585306"/>
                </a:cubicBezTo>
                <a:cubicBezTo>
                  <a:pt x="876818" y="405365"/>
                  <a:pt x="1122558" y="256964"/>
                  <a:pt x="1380730" y="156203"/>
                </a:cubicBezTo>
                <a:cubicBezTo>
                  <a:pt x="1645852" y="52539"/>
                  <a:pt x="1915145" y="0"/>
                  <a:pt x="218084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F2E4B5D-B5A6-48F9-AD2A-B5F12570B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0620" y="830472"/>
            <a:ext cx="4958053" cy="5029234"/>
          </a:xfrm>
          <a:custGeom>
            <a:avLst/>
            <a:gdLst>
              <a:gd name="connsiteX0" fmla="*/ 2146523 w 4940264"/>
              <a:gd name="connsiteY0" fmla="*/ 378 h 4997704"/>
              <a:gd name="connsiteX1" fmla="*/ 2939155 w 4940264"/>
              <a:gd name="connsiteY1" fmla="*/ 134828 h 4997704"/>
              <a:gd name="connsiteX2" fmla="*/ 3908645 w 4940264"/>
              <a:gd name="connsiteY2" fmla="*/ 647447 h 4997704"/>
              <a:gd name="connsiteX3" fmla="*/ 4618132 w 4940264"/>
              <a:gd name="connsiteY3" fmla="*/ 1446866 h 4997704"/>
              <a:gd name="connsiteX4" fmla="*/ 4935325 w 4940264"/>
              <a:gd name="connsiteY4" fmla="*/ 2421700 h 4997704"/>
              <a:gd name="connsiteX5" fmla="*/ 4635255 w 4940264"/>
              <a:gd name="connsiteY5" fmla="*/ 3378892 h 4997704"/>
              <a:gd name="connsiteX6" fmla="*/ 4468983 w 4940264"/>
              <a:gd name="connsiteY6" fmla="*/ 3688923 h 4997704"/>
              <a:gd name="connsiteX7" fmla="*/ 2768340 w 4940264"/>
              <a:gd name="connsiteY7" fmla="*/ 4992719 h 4997704"/>
              <a:gd name="connsiteX8" fmla="*/ 1339508 w 4940264"/>
              <a:gd name="connsiteY8" fmla="*/ 4407156 h 4997704"/>
              <a:gd name="connsiteX9" fmla="*/ 1160878 w 4940264"/>
              <a:gd name="connsiteY9" fmla="*/ 4281686 h 4997704"/>
              <a:gd name="connsiteX10" fmla="*/ 340108 w 4940264"/>
              <a:gd name="connsiteY10" fmla="*/ 3615884 h 4997704"/>
              <a:gd name="connsiteX11" fmla="*/ 15744 w 4940264"/>
              <a:gd name="connsiteY11" fmla="*/ 2852108 h 4997704"/>
              <a:gd name="connsiteX12" fmla="*/ 421814 w 4940264"/>
              <a:gd name="connsiteY12" fmla="*/ 885019 h 4997704"/>
              <a:gd name="connsiteX13" fmla="*/ 1019923 w 4940264"/>
              <a:gd name="connsiteY13" fmla="*/ 287371 h 4997704"/>
              <a:gd name="connsiteX14" fmla="*/ 1887372 w 4940264"/>
              <a:gd name="connsiteY14" fmla="*/ 9366 h 4997704"/>
              <a:gd name="connsiteX15" fmla="*/ 2146523 w 4940264"/>
              <a:gd name="connsiteY15" fmla="*/ 378 h 499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940264" h="4997704">
                <a:moveTo>
                  <a:pt x="2146523" y="378"/>
                </a:moveTo>
                <a:cubicBezTo>
                  <a:pt x="2407417" y="4892"/>
                  <a:pt x="2673063" y="49860"/>
                  <a:pt x="2939155" y="134828"/>
                </a:cubicBezTo>
                <a:cubicBezTo>
                  <a:pt x="3284622" y="244893"/>
                  <a:pt x="3619799" y="422187"/>
                  <a:pt x="3908645" y="647447"/>
                </a:cubicBezTo>
                <a:cubicBezTo>
                  <a:pt x="4202508" y="876546"/>
                  <a:pt x="4441249" y="1145593"/>
                  <a:pt x="4618132" y="1446866"/>
                </a:cubicBezTo>
                <a:cubicBezTo>
                  <a:pt x="4798901" y="1754844"/>
                  <a:pt x="4905677" y="2082820"/>
                  <a:pt x="4935325" y="2421700"/>
                </a:cubicBezTo>
                <a:cubicBezTo>
                  <a:pt x="4965184" y="2762991"/>
                  <a:pt x="4858999" y="2973121"/>
                  <a:pt x="4635255" y="3378892"/>
                </a:cubicBezTo>
                <a:cubicBezTo>
                  <a:pt x="4581266" y="3476758"/>
                  <a:pt x="4525447" y="3578016"/>
                  <a:pt x="4468983" y="3688923"/>
                </a:cubicBezTo>
                <a:cubicBezTo>
                  <a:pt x="4037499" y="4536277"/>
                  <a:pt x="3528870" y="4926181"/>
                  <a:pt x="2768340" y="4992719"/>
                </a:cubicBezTo>
                <a:cubicBezTo>
                  <a:pt x="2269204" y="5036388"/>
                  <a:pt x="1878549" y="4789182"/>
                  <a:pt x="1339508" y="4407156"/>
                </a:cubicBezTo>
                <a:cubicBezTo>
                  <a:pt x="1279287" y="4364468"/>
                  <a:pt x="1219115" y="4322353"/>
                  <a:pt x="1160878" y="4281686"/>
                </a:cubicBezTo>
                <a:cubicBezTo>
                  <a:pt x="845199" y="4060970"/>
                  <a:pt x="547075" y="3852469"/>
                  <a:pt x="340108" y="3615884"/>
                </a:cubicBezTo>
                <a:cubicBezTo>
                  <a:pt x="142243" y="3389714"/>
                  <a:pt x="42172" y="3154178"/>
                  <a:pt x="15744" y="2852108"/>
                </a:cubicBezTo>
                <a:cubicBezTo>
                  <a:pt x="-50496" y="2094984"/>
                  <a:pt x="93697" y="1396413"/>
                  <a:pt x="421814" y="885019"/>
                </a:cubicBezTo>
                <a:cubicBezTo>
                  <a:pt x="582368" y="634887"/>
                  <a:pt x="783593" y="433774"/>
                  <a:pt x="1019923" y="287371"/>
                </a:cubicBezTo>
                <a:cubicBezTo>
                  <a:pt x="1272106" y="131259"/>
                  <a:pt x="1563904" y="37666"/>
                  <a:pt x="1887372" y="9366"/>
                </a:cubicBezTo>
                <a:cubicBezTo>
                  <a:pt x="1973122" y="1864"/>
                  <a:pt x="2059558" y="-1126"/>
                  <a:pt x="2146523" y="378"/>
                </a:cubicBezTo>
                <a:close/>
              </a:path>
            </a:pathLst>
          </a:custGeom>
          <a:noFill/>
          <a:ln w="19050">
            <a:solidFill>
              <a:srgbClr val="FFFFFF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 descr="A close up of a fingerprint&#10;&#10;Description automatically generated">
            <a:extLst>
              <a:ext uri="{FF2B5EF4-FFF2-40B4-BE49-F238E27FC236}">
                <a16:creationId xmlns:a16="http://schemas.microsoft.com/office/drawing/2014/main" id="{8C73AC90-143D-1A40-B66A-7D11AC780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61" y="563079"/>
            <a:ext cx="2374642" cy="2297465"/>
          </a:xfrm>
          <a:prstGeom prst="rect">
            <a:avLst/>
          </a:prstGeom>
        </p:spPr>
      </p:pic>
      <p:pic>
        <p:nvPicPr>
          <p:cNvPr id="10" name="Picture 9" descr="A close up of a fingerprint&#10;&#10;Description automatically generated">
            <a:extLst>
              <a:ext uri="{FF2B5EF4-FFF2-40B4-BE49-F238E27FC236}">
                <a16:creationId xmlns:a16="http://schemas.microsoft.com/office/drawing/2014/main" id="{5908DD2B-FC20-D893-D971-DC10A0B7E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2497" y="608334"/>
            <a:ext cx="2410393" cy="2212636"/>
          </a:xfrm>
          <a:prstGeom prst="rect">
            <a:avLst/>
          </a:prstGeom>
        </p:spPr>
      </p:pic>
      <p:pic>
        <p:nvPicPr>
          <p:cNvPr id="12" name="Picture 11" descr="A colorful mug on a wood surface&#10;&#10;Description automatically generated">
            <a:extLst>
              <a:ext uri="{FF2B5EF4-FFF2-40B4-BE49-F238E27FC236}">
                <a16:creationId xmlns:a16="http://schemas.microsoft.com/office/drawing/2014/main" id="{18DE27CD-CF13-D080-6315-BA08B3729D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2" r="24820"/>
          <a:stretch/>
        </p:blipFill>
        <p:spPr>
          <a:xfrm>
            <a:off x="1602366" y="3825723"/>
            <a:ext cx="2912619" cy="23447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BF5269-9452-B325-E11D-0F03E2B60529}"/>
              </a:ext>
            </a:extLst>
          </p:cNvPr>
          <p:cNvSpPr txBox="1"/>
          <p:nvPr/>
        </p:nvSpPr>
        <p:spPr>
          <a:xfrm>
            <a:off x="7230271" y="2233182"/>
            <a:ext cx="3538750" cy="4121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Made out of ceramic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Multiple colors and reflective surface</a:t>
            </a:r>
            <a:endParaRPr lang="hr-HR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2400" dirty="0"/>
              <a:t>More complex than a ball to scan</a:t>
            </a:r>
            <a:endParaRPr lang="en-US" sz="2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2 mm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IR sensor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Blind</a:t>
            </a:r>
            <a:r>
              <a:rPr lang="hr-HR" sz="2400" dirty="0"/>
              <a:t> </a:t>
            </a:r>
            <a:r>
              <a:rPr lang="en-US" sz="2400" dirty="0"/>
              <a:t>spots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Resemblance of the scan is noteworthy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46A21-29DB-A7D5-E1FB-04470E9F6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5080"/>
            <a:ext cx="1188720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294A09A9-5501-47C1-A89A-A340965A2BE2}" type="slidenum">
              <a:rPr lang="en-US" sz="1600" noProof="0">
                <a:solidFill>
                  <a:schemeClr val="tx1">
                    <a:lumMod val="75000"/>
                    <a:lumOff val="25000"/>
                  </a:schemeClr>
                </a:solidFill>
              </a:rPr>
              <a:pPr algn="l">
                <a:spcAft>
                  <a:spcPts val="600"/>
                </a:spcAft>
              </a:pPr>
              <a:t>15</a:t>
            </a:fld>
            <a:endParaRPr lang="en-US" sz="1600" noProof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8D599-9FE8-93FD-4F38-3EDB9812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777" y="335098"/>
            <a:ext cx="3538748" cy="14246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588447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7">
            <a:extLst>
              <a:ext uri="{FF2B5EF4-FFF2-40B4-BE49-F238E27FC236}">
                <a16:creationId xmlns:a16="http://schemas.microsoft.com/office/drawing/2014/main" id="{A016CB47-C4D4-4332-9ED0-DBB916252F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0"/>
            <a:ext cx="11231745" cy="355784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sphere&#10;&#10;Description automatically generated">
            <a:extLst>
              <a:ext uri="{FF2B5EF4-FFF2-40B4-BE49-F238E27FC236}">
                <a16:creationId xmlns:a16="http://schemas.microsoft.com/office/drawing/2014/main" id="{75A74621-237E-013B-F084-1E45F9FBD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45" y="384463"/>
            <a:ext cx="3080899" cy="2811320"/>
          </a:xfrm>
          <a:prstGeom prst="rect">
            <a:avLst/>
          </a:prstGeom>
        </p:spPr>
      </p:pic>
      <p:pic>
        <p:nvPicPr>
          <p:cNvPr id="10" name="Picture 9" descr="A computer generated image of a cloud of dots&#10;&#10;Description automatically generated">
            <a:extLst>
              <a:ext uri="{FF2B5EF4-FFF2-40B4-BE49-F238E27FC236}">
                <a16:creationId xmlns:a16="http://schemas.microsoft.com/office/drawing/2014/main" id="{B4DF61B2-421D-8CCE-25F3-0AC5FC446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6396" y="415792"/>
            <a:ext cx="3336953" cy="2748660"/>
          </a:xfrm>
          <a:prstGeom prst="rect">
            <a:avLst/>
          </a:prstGeom>
        </p:spPr>
      </p:pic>
      <p:pic>
        <p:nvPicPr>
          <p:cNvPr id="8" name="Picture 7" descr="A pink urinal on a tile floor&#10;&#10;Description automatically generated">
            <a:extLst>
              <a:ext uri="{FF2B5EF4-FFF2-40B4-BE49-F238E27FC236}">
                <a16:creationId xmlns:a16="http://schemas.microsoft.com/office/drawing/2014/main" id="{4E9E1305-4E3A-BB2D-03AE-A0FE2B09C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99" r="25077"/>
          <a:stretch/>
        </p:blipFill>
        <p:spPr>
          <a:xfrm>
            <a:off x="8095756" y="471145"/>
            <a:ext cx="3336953" cy="26379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635346" y="5126067"/>
            <a:ext cx="219456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010439-0C08-5305-D8B0-A7AA94BDCBD8}"/>
              </a:ext>
            </a:extLst>
          </p:cNvPr>
          <p:cNvSpPr txBox="1"/>
          <p:nvPr/>
        </p:nvSpPr>
        <p:spPr>
          <a:xfrm>
            <a:off x="5162719" y="3557848"/>
            <a:ext cx="6586915" cy="3136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Made out of rubber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Only one color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More complex than both previous items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1 mm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IR sensor error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Satisfactory scan results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2F84B-4D7D-B99E-BAD1-6298D48A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/>
              <a:pPr>
                <a:spcAft>
                  <a:spcPts val="600"/>
                </a:spcAft>
              </a:pPr>
              <a:t>16</a:t>
            </a:fld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7975C-E165-F579-6B44-DB479A3AD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89" y="4311875"/>
            <a:ext cx="3538748" cy="14246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84667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19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21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Picture 13" descr="A close-up of a device&#10;&#10;Description automatically generated">
            <a:extLst>
              <a:ext uri="{FF2B5EF4-FFF2-40B4-BE49-F238E27FC236}">
                <a16:creationId xmlns:a16="http://schemas.microsoft.com/office/drawing/2014/main" id="{2361A3BC-82C4-AC1B-F81F-B93179792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98" y="539762"/>
            <a:ext cx="3302438" cy="246857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C1E75-C694-A353-052F-28019C571E82}"/>
              </a:ext>
            </a:extLst>
          </p:cNvPr>
          <p:cNvSpPr txBox="1"/>
          <p:nvPr/>
        </p:nvSpPr>
        <p:spPr>
          <a:xfrm>
            <a:off x="6392583" y="2645922"/>
            <a:ext cx="4434721" cy="38769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EinScan</a:t>
            </a:r>
            <a:r>
              <a:rPr lang="en-US" sz="2800" dirty="0"/>
              <a:t> Pros: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hr-HR" sz="2800" dirty="0"/>
              <a:t>Superb</a:t>
            </a:r>
            <a:r>
              <a:rPr lang="en-US" sz="2800" dirty="0"/>
              <a:t> accuracy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 scan larger objects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/>
              <a:t>EinScan</a:t>
            </a:r>
            <a:r>
              <a:rPr lang="en-US" sz="2800" dirty="0"/>
              <a:t> Cons: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Can’t scan smaller objects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High computation power required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Heavy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Extremely expensive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CB69B-1416-CB37-ABA5-69AA6933E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noProof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B5010C-95BE-0606-CD95-9665EBD54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777" y="335098"/>
            <a:ext cx="3538748" cy="14246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hr-HR" sz="6000" dirty="0"/>
              <a:t>Comparison</a:t>
            </a:r>
            <a:endParaRPr lang="en-US" sz="6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3F7F1-3562-DA83-7636-ECF880B78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58" y="3730950"/>
            <a:ext cx="4538199" cy="267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40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5ABDEAA-B248-4182-B67C-A925338E7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551A4E-F8A6-5E36-9595-1F650731109E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Matter and Form Pros: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Better accuracy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 scan larger objects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/>
              <a:t>Matter and Form Cons: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Larger</a:t>
            </a:r>
          </a:p>
          <a:p>
            <a:pPr marL="40005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Approx. 7 times more expensive</a:t>
            </a:r>
          </a:p>
        </p:txBody>
      </p:sp>
      <p:pic>
        <p:nvPicPr>
          <p:cNvPr id="1026" name="Picture 2" descr="Matter and Form 3D Scanner v2 with Quickscan | 3D Prima - 3D-Printers and  filaments">
            <a:extLst>
              <a:ext uri="{FF2B5EF4-FFF2-40B4-BE49-F238E27FC236}">
                <a16:creationId xmlns:a16="http://schemas.microsoft.com/office/drawing/2014/main" id="{7B2FBDA6-EF38-734E-298D-B16B07ABBF2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5" t="11032" r="21942"/>
          <a:stretch/>
        </p:blipFill>
        <p:spPr bwMode="auto">
          <a:xfrm>
            <a:off x="1554103" y="3835114"/>
            <a:ext cx="2482312" cy="24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78E29-7166-2C6D-CEDF-27DEB918B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chemeClr val="tx1">
                    <a:alpha val="6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noProof="0">
              <a:solidFill>
                <a:schemeClr val="tx1">
                  <a:alpha val="60000"/>
                </a:schemeClr>
              </a:solidFill>
            </a:endParaRPr>
          </a:p>
        </p:txBody>
      </p: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ED2D12B-0611-A8FD-3E5D-83E5C5A45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777" y="335098"/>
            <a:ext cx="3538748" cy="14246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83C4BD-1894-14F1-D70D-CA9BE8563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458470"/>
            <a:ext cx="4196810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7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2E92BDC-0A05-D328-BFAB-33113BDC25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0979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A9FE6EB-3576-A80D-286D-81516C8CD8A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9202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BF8CB-B01E-6B26-B072-87CD7ADA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47451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30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rtlCol="0" anchor="t">
            <a:normAutofit/>
          </a:bodyPr>
          <a:lstStyle/>
          <a:p>
            <a:pPr rtl="0"/>
            <a:r>
              <a:rPr lang="hr-HR" sz="6000" dirty="0">
                <a:solidFill>
                  <a:srgbClr val="FFFFFF"/>
                </a:solidFill>
              </a:rPr>
              <a:t>Summary</a:t>
            </a:r>
            <a:endParaRPr lang="de-DE" sz="6000" dirty="0">
              <a:solidFill>
                <a:srgbClr val="FFFFFF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de-DE"/>
              <a:pPr rtl="0">
                <a:spcAft>
                  <a:spcPts val="600"/>
                </a:spcAft>
              </a:pPr>
              <a:t>2</a:t>
            </a:fld>
            <a:endParaRPr lang="de-DE"/>
          </a:p>
        </p:txBody>
      </p:sp>
      <p:graphicFrame>
        <p:nvGraphicFramePr>
          <p:cNvPr id="65" name="Content Placeholder 3">
            <a:extLst>
              <a:ext uri="{FF2B5EF4-FFF2-40B4-BE49-F238E27FC236}">
                <a16:creationId xmlns:a16="http://schemas.microsoft.com/office/drawing/2014/main" id="{214C582E-A5DF-B989-7A8E-FE601D7C96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5318182"/>
              </p:ext>
            </p:extLst>
          </p:nvPr>
        </p:nvGraphicFramePr>
        <p:xfrm>
          <a:off x="5542672" y="541606"/>
          <a:ext cx="5811128" cy="5678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E9FC70-8A26-4CF2-8E04-EBDADB8B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9CB703-C563-4F1F-BF28-83C06E978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5F77FB-1123-34BE-2D5C-148C0B861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0" y="583345"/>
            <a:ext cx="5833787" cy="22741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912B61-C1F1-9311-E8DD-52CDABA2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 noProof="0">
              <a:solidFill>
                <a:srgbClr val="FFFFFF"/>
              </a:solidFill>
            </a:endParaRPr>
          </a:p>
        </p:txBody>
      </p:sp>
      <p:sp>
        <p:nvSpPr>
          <p:cNvPr id="1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041" y="259737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rinning Face with No Fill">
            <a:extLst>
              <a:ext uri="{FF2B5EF4-FFF2-40B4-BE49-F238E27FC236}">
                <a16:creationId xmlns:a16="http://schemas.microsoft.com/office/drawing/2014/main" id="{A398745C-B2BD-3D8D-DB8A-AE1C3092E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8391" y="2814239"/>
            <a:ext cx="3217333" cy="3217333"/>
          </a:xfrm>
          <a:prstGeom prst="rect">
            <a:avLst/>
          </a:prstGeom>
        </p:spPr>
      </p:pic>
      <p:sp>
        <p:nvSpPr>
          <p:cNvPr id="21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7821" y="282667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9869" y="610939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6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365A2-37BC-E5AA-51A3-ED97236B8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hr-HR" sz="5400"/>
              <a:t>Context: 3D scanning</a:t>
            </a:r>
            <a:endParaRPr lang="de-DE" sz="5400"/>
          </a:p>
        </p:txBody>
      </p:sp>
      <p:sp>
        <p:nvSpPr>
          <p:cNvPr id="53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surface&#10;&#10;Description automatically generated">
            <a:extLst>
              <a:ext uri="{FF2B5EF4-FFF2-40B4-BE49-F238E27FC236}">
                <a16:creationId xmlns:a16="http://schemas.microsoft.com/office/drawing/2014/main" id="{D316CABB-FA0C-5115-C2F1-93063D28E3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6" b="7578"/>
          <a:stretch/>
        </p:blipFill>
        <p:spPr>
          <a:xfrm>
            <a:off x="4654296" y="630936"/>
            <a:ext cx="6788340" cy="391363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A7F13-C6B6-D91E-A04C-F694D959A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/>
              <a:t>3D scanning is a process in which the shape and appearance of real-world objects or environments are captured and converted into a digital 3D representation</a:t>
            </a:r>
            <a:endParaRPr lang="hr-HR" sz="2200"/>
          </a:p>
          <a:p>
            <a:endParaRPr lang="de-DE" sz="2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786E1-265D-A577-E17C-2BA552F55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de-DE" noProof="0"/>
              <a:pPr rtl="0">
                <a:spcAft>
                  <a:spcPts val="600"/>
                </a:spcAft>
              </a:pPr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4794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9167D-62BE-073C-894D-043A8D41A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057" y="271233"/>
            <a:ext cx="4766330" cy="1454051"/>
          </a:xfrm>
        </p:spPr>
        <p:txBody>
          <a:bodyPr>
            <a:normAutofit/>
          </a:bodyPr>
          <a:lstStyle/>
          <a:p>
            <a:r>
              <a:rPr lang="hr-HR" sz="3600" dirty="0">
                <a:solidFill>
                  <a:schemeClr val="tx2"/>
                </a:solidFill>
              </a:rPr>
              <a:t>Context : 3D scanning</a:t>
            </a:r>
            <a:endParaRPr lang="de-DE" sz="3600" dirty="0">
              <a:solidFill>
                <a:schemeClr val="tx2"/>
              </a:solidFill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2459C499-3BF0-ED70-C7A2-09890397E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952647"/>
              </p:ext>
            </p:extLst>
          </p:nvPr>
        </p:nvGraphicFramePr>
        <p:xfrm>
          <a:off x="804672" y="1725284"/>
          <a:ext cx="5734151" cy="5132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1068F-E9D0-ADC9-88FB-495BC060F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  <p:pic>
        <p:nvPicPr>
          <p:cNvPr id="9" name="Picture 8" descr="A close-up of a finger and a louis vuitton bag">
            <a:extLst>
              <a:ext uri="{FF2B5EF4-FFF2-40B4-BE49-F238E27FC236}">
                <a16:creationId xmlns:a16="http://schemas.microsoft.com/office/drawing/2014/main" id="{3A7BE4F1-22C9-1A86-9B29-7FE239C77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6620" y="1725283"/>
            <a:ext cx="4917233" cy="37424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23691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PU with binary numbers and blueprint">
            <a:extLst>
              <a:ext uri="{FF2B5EF4-FFF2-40B4-BE49-F238E27FC236}">
                <a16:creationId xmlns:a16="http://schemas.microsoft.com/office/drawing/2014/main" id="{1062029C-B9DA-EA78-DC56-3C1ADF674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82" r="25343"/>
          <a:stretch/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41D8D7-C926-CFD6-9C59-B93AAC07C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pPr algn="ctr"/>
            <a:r>
              <a:rPr lang="hr-HR" sz="5400" dirty="0"/>
              <a:t>Goals</a:t>
            </a:r>
            <a:endParaRPr lang="de-DE" sz="5400" dirty="0"/>
          </a:p>
        </p:txBody>
      </p:sp>
      <p:graphicFrame>
        <p:nvGraphicFramePr>
          <p:cNvPr id="71" name="Content Placeholder 2">
            <a:extLst>
              <a:ext uri="{FF2B5EF4-FFF2-40B4-BE49-F238E27FC236}">
                <a16:creationId xmlns:a16="http://schemas.microsoft.com/office/drawing/2014/main" id="{1A1BDA78-219F-9E19-3285-2E58BEB92B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5428234"/>
              </p:ext>
            </p:extLst>
          </p:nvPr>
        </p:nvGraphicFramePr>
        <p:xfrm>
          <a:off x="6096000" y="1587261"/>
          <a:ext cx="5247340" cy="50464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DF8A2-BE02-C8AA-0429-A80AA802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2520" y="6356350"/>
            <a:ext cx="3200400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de-DE" noProof="0" smtClean="0">
                <a:solidFill>
                  <a:schemeClr val="tx1"/>
                </a:solidFill>
              </a:rPr>
              <a:pPr rtl="0">
                <a:spcAft>
                  <a:spcPts val="600"/>
                </a:spcAft>
              </a:pPr>
              <a:t>5</a:t>
            </a:fld>
            <a:endParaRPr lang="de-DE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860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A6B450C1-778C-798D-80BA-00B93E557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2546220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4331C2-8489-4661-999E-E4AD49952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6</a:t>
            </a:fld>
            <a:endParaRPr lang="de-DE" noProof="0"/>
          </a:p>
        </p:txBody>
      </p:sp>
      <p:graphicFrame>
        <p:nvGraphicFramePr>
          <p:cNvPr id="26" name="Content Placeholder 25">
            <a:extLst>
              <a:ext uri="{FF2B5EF4-FFF2-40B4-BE49-F238E27FC236}">
                <a16:creationId xmlns:a16="http://schemas.microsoft.com/office/drawing/2014/main" id="{1CA0937C-B991-D40D-304A-59F3C824F9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7208454"/>
              </p:ext>
            </p:extLst>
          </p:nvPr>
        </p:nvGraphicFramePr>
        <p:xfrm>
          <a:off x="838200" y="1794932"/>
          <a:ext cx="10515600" cy="50630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37951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6B6AE-BB08-2A0B-3DF0-264A4F68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noProof="0" smtClean="0"/>
              <a:pPr rtl="0"/>
              <a:t>7</a:t>
            </a:fld>
            <a:endParaRPr lang="de-DE" noProof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087550A7-6660-FF85-CBAA-C9656E150F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814305"/>
              </p:ext>
            </p:extLst>
          </p:nvPr>
        </p:nvGraphicFramePr>
        <p:xfrm>
          <a:off x="838200" y="410545"/>
          <a:ext cx="10515600" cy="6507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06C46A23-3BE7-F6ED-11FC-8F5C765E62B7}"/>
              </a:ext>
            </a:extLst>
          </p:cNvPr>
          <p:cNvGrpSpPr/>
          <p:nvPr/>
        </p:nvGrpSpPr>
        <p:grpSpPr>
          <a:xfrm>
            <a:off x="3694234" y="126535"/>
            <a:ext cx="3785616" cy="1325563"/>
            <a:chOff x="3364992" y="0"/>
            <a:chExt cx="3785616" cy="1325563"/>
          </a:xfr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832D214-1293-7BDF-C092-800060ED3F1B}"/>
                </a:ext>
              </a:extLst>
            </p:cNvPr>
            <p:cNvSpPr/>
            <p:nvPr/>
          </p:nvSpPr>
          <p:spPr>
            <a:xfrm>
              <a:off x="3364992" y="0"/>
              <a:ext cx="3785616" cy="1325563"/>
            </a:xfrm>
            <a:prstGeom prst="roundRect">
              <a:avLst/>
            </a:prstGeom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2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/>
            </a:p>
          </p:txBody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1B625135-AB80-1E66-69FD-FAB8BF5728F8}"/>
                </a:ext>
              </a:extLst>
            </p:cNvPr>
            <p:cNvSpPr txBox="1"/>
            <p:nvPr/>
          </p:nvSpPr>
          <p:spPr>
            <a:xfrm>
              <a:off x="3429701" y="64709"/>
              <a:ext cx="3656198" cy="1196145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70485" rIns="140970" bIns="70485" numCol="1" spcCol="1270" anchor="ctr" anchorCtr="0">
              <a:noAutofit/>
            </a:bodyPr>
            <a:lstStyle/>
            <a:p>
              <a:pPr marL="0" lvl="0" indent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hr-HR" sz="3700" kern="1200" dirty="0"/>
                <a:t>Materials and tools</a:t>
              </a:r>
              <a:endParaRPr lang="de-DE" sz="37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676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ftware | Arduino">
            <a:extLst>
              <a:ext uri="{FF2B5EF4-FFF2-40B4-BE49-F238E27FC236}">
                <a16:creationId xmlns:a16="http://schemas.microsoft.com/office/drawing/2014/main" id="{D9D3D5C2-68E7-8110-B354-8A44248FF4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r="1503" b="-1"/>
          <a:stretch/>
        </p:blipFill>
        <p:spPr bwMode="auto">
          <a:xfrm>
            <a:off x="457202" y="442549"/>
            <a:ext cx="3683111" cy="199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Rectangle 1057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Jumper Wires Standard 7&quot; M/M - 30 AWG (30 Pack) - PRT-11026 - SparkFun  Electronics">
            <a:extLst>
              <a:ext uri="{FF2B5EF4-FFF2-40B4-BE49-F238E27FC236}">
                <a16:creationId xmlns:a16="http://schemas.microsoft.com/office/drawing/2014/main" id="{6B72BD65-3502-189F-BF3A-19B49BFF09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5" r="3" b="14869"/>
          <a:stretch/>
        </p:blipFill>
        <p:spPr bwMode="auto">
          <a:xfrm>
            <a:off x="4844092" y="611741"/>
            <a:ext cx="2416551" cy="1664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ystem Requirements Meshmixer 3.5">
            <a:extLst>
              <a:ext uri="{FF2B5EF4-FFF2-40B4-BE49-F238E27FC236}">
                <a16:creationId xmlns:a16="http://schemas.microsoft.com/office/drawing/2014/main" id="{C71998BE-5376-ADEB-43FC-1CFC57331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84" r="-1" b="14715"/>
          <a:stretch/>
        </p:blipFill>
        <p:spPr bwMode="auto">
          <a:xfrm>
            <a:off x="531906" y="3874685"/>
            <a:ext cx="2414016" cy="164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2" name="Rectangle 1061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protoboard">
            <a:extLst>
              <a:ext uri="{FF2B5EF4-FFF2-40B4-BE49-F238E27FC236}">
                <a16:creationId xmlns:a16="http://schemas.microsoft.com/office/drawing/2014/main" id="{7E4AB6A5-8503-0A34-F53B-EFD0636414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24" r="2" b="4533"/>
          <a:stretch/>
        </p:blipFill>
        <p:spPr>
          <a:xfrm>
            <a:off x="3589389" y="3707962"/>
            <a:ext cx="3671254" cy="1982225"/>
          </a:xfrm>
          <a:prstGeom prst="rect">
            <a:avLst/>
          </a:prstGeom>
        </p:spPr>
      </p:pic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Sod Iron 40W">
            <a:extLst>
              <a:ext uri="{FF2B5EF4-FFF2-40B4-BE49-F238E27FC236}">
                <a16:creationId xmlns:a16="http://schemas.microsoft.com/office/drawing/2014/main" id="{5FDFE46E-3C75-8782-FD9D-29EC8DFD18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7" b="20172"/>
          <a:stretch/>
        </p:blipFill>
        <p:spPr bwMode="auto">
          <a:xfrm>
            <a:off x="7853268" y="1127785"/>
            <a:ext cx="3567362" cy="17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6" name="Rectangle 1065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F563C-8384-8C2C-8195-BD46E8A17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27694" y="6400310"/>
            <a:ext cx="79267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noProof="0" smtClean="0"/>
              <a:pPr>
                <a:spcAft>
                  <a:spcPts val="600"/>
                </a:spcAft>
              </a:pPr>
              <a:t>8</a:t>
            </a:fld>
            <a:endParaRPr lang="en-US" noProof="0"/>
          </a:p>
        </p:txBody>
      </p:sp>
      <p:pic>
        <p:nvPicPr>
          <p:cNvPr id="1026" name="Picture 2" descr="RS PRO 1000μF Aluminium Electrolytic Capacitor 35V dc, Radial, Through Hole  | RS">
            <a:extLst>
              <a:ext uri="{FF2B5EF4-FFF2-40B4-BE49-F238E27FC236}">
                <a16:creationId xmlns:a16="http://schemas.microsoft.com/office/drawing/2014/main" id="{EEB0D2BE-1B62-4F8C-1F00-3F09B1FE81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980"/>
          <a:stretch/>
        </p:blipFill>
        <p:spPr bwMode="auto">
          <a:xfrm>
            <a:off x="7853007" y="4323058"/>
            <a:ext cx="3567362" cy="192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543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F66F81-DD4B-5944-F47B-7AB00C264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210" y="10137"/>
            <a:ext cx="6701829" cy="973273"/>
          </a:xfrm>
        </p:spPr>
        <p:txBody>
          <a:bodyPr anchor="b">
            <a:normAutofit/>
          </a:bodyPr>
          <a:lstStyle/>
          <a:p>
            <a:pPr algn="r"/>
            <a:r>
              <a:rPr lang="hr-HR" sz="6000" dirty="0">
                <a:solidFill>
                  <a:schemeClr val="accent2"/>
                </a:solidFill>
              </a:rPr>
              <a:t>Implementation</a:t>
            </a:r>
            <a:endParaRPr lang="de-DE" sz="6000" dirty="0">
              <a:solidFill>
                <a:schemeClr val="accent2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DB588459-283A-529E-8526-566BE2C2D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480939"/>
              </p:ext>
            </p:extLst>
          </p:nvPr>
        </p:nvGraphicFramePr>
        <p:xfrm>
          <a:off x="0" y="511388"/>
          <a:ext cx="12152376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B38CB-9B20-615A-F7AE-80106A7DE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294A09A9-5501-47C1-A89A-A340965A2BE2}" type="slidenum">
              <a:rPr lang="de-DE" sz="1100" noProof="0">
                <a:solidFill>
                  <a:schemeClr val="tx1">
                    <a:lumMod val="50000"/>
                    <a:lumOff val="50000"/>
                  </a:schemeClr>
                </a:solidFill>
              </a:rPr>
              <a:pPr rtl="0">
                <a:spcAft>
                  <a:spcPts val="600"/>
                </a:spcAft>
              </a:pPr>
              <a:t>9</a:t>
            </a:fld>
            <a:endParaRPr lang="de-DE" sz="1100" noProof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445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477</Words>
  <Application>Microsoft Office PowerPoint</Application>
  <PresentationFormat>Widescreen</PresentationFormat>
  <Paragraphs>133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Meiryo</vt:lpstr>
      <vt:lpstr>Arial</vt:lpstr>
      <vt:lpstr>Calibri</vt:lpstr>
      <vt:lpstr>Calibri Light</vt:lpstr>
      <vt:lpstr>Office Theme</vt:lpstr>
      <vt:lpstr>PowerPoint Presentation</vt:lpstr>
      <vt:lpstr>Summary</vt:lpstr>
      <vt:lpstr>Context: 3D scanning</vt:lpstr>
      <vt:lpstr>Context : 3D scanning</vt:lpstr>
      <vt:lpstr>Goals</vt:lpstr>
      <vt:lpstr>PowerPoint Presentation</vt:lpstr>
      <vt:lpstr>PowerPoint Presentation</vt:lpstr>
      <vt:lpstr>PowerPoint Presentation</vt:lpstr>
      <vt:lpstr>Implementation</vt:lpstr>
      <vt:lpstr>Set up stepper motor and its drivers</vt:lpstr>
      <vt:lpstr>Set up infrared sensor</vt:lpstr>
      <vt:lpstr>Assemble the structure</vt:lpstr>
      <vt:lpstr>Develop the software</vt:lpstr>
      <vt:lpstr>Results</vt:lpstr>
      <vt:lpstr>Results</vt:lpstr>
      <vt:lpstr>Results</vt:lpstr>
      <vt:lpstr>Comparison</vt:lpstr>
      <vt:lpstr>Results</vt:lpstr>
      <vt:lpstr>PowerPoint Presentation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implementation of a 3D scanner</dc:title>
  <dc:creator>Marko Pandža</dc:creator>
  <cp:lastModifiedBy>Marko Pandža</cp:lastModifiedBy>
  <cp:revision>18</cp:revision>
  <dcterms:created xsi:type="dcterms:W3CDTF">2023-09-24T00:33:24Z</dcterms:created>
  <dcterms:modified xsi:type="dcterms:W3CDTF">2023-09-26T20:00:54Z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